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4"/>
  </p:notesMasterIdLst>
  <p:sldIdLst>
    <p:sldId id="256" r:id="rId2"/>
    <p:sldId id="266" r:id="rId3"/>
    <p:sldId id="258" r:id="rId4"/>
    <p:sldId id="268" r:id="rId5"/>
    <p:sldId id="304" r:id="rId6"/>
    <p:sldId id="1750" r:id="rId7"/>
    <p:sldId id="1751" r:id="rId8"/>
    <p:sldId id="273" r:id="rId9"/>
    <p:sldId id="1742" r:id="rId10"/>
    <p:sldId id="282" r:id="rId11"/>
    <p:sldId id="1754" r:id="rId12"/>
    <p:sldId id="1752" r:id="rId13"/>
    <p:sldId id="1756" r:id="rId14"/>
    <p:sldId id="1755" r:id="rId15"/>
    <p:sldId id="1766" r:id="rId16"/>
    <p:sldId id="1767" r:id="rId17"/>
    <p:sldId id="305" r:id="rId18"/>
    <p:sldId id="295" r:id="rId19"/>
    <p:sldId id="1768" r:id="rId20"/>
    <p:sldId id="1741" r:id="rId21"/>
    <p:sldId id="1769" r:id="rId22"/>
    <p:sldId id="261"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545"/>
    <a:srgbClr val="FC395B"/>
    <a:srgbClr val="AF1B2D"/>
    <a:srgbClr val="DD2431"/>
    <a:srgbClr val="11B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60" d="100"/>
          <a:sy n="60" d="100"/>
        </p:scale>
        <p:origin x="72" y="1882"/>
      </p:cViewPr>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2022/7/15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本项目希望开发一款面向在超市中购物的人群，方便他们在购物时能找到商品所属分类区域的位置，并为人群提供导航及评价系统，尽可能提高人们在超市的购物体验。</a:t>
            </a:r>
          </a:p>
        </p:txBody>
      </p:sp>
      <p:sp>
        <p:nvSpPr>
          <p:cNvPr id="4" name="灯片编号占位符 3"/>
          <p:cNvSpPr>
            <a:spLocks noGrp="1"/>
          </p:cNvSpPr>
          <p:nvPr>
            <p:ph type="sldNum" sz="quarter" idx="10"/>
          </p:nvPr>
        </p:nvSpPr>
        <p:spPr/>
        <p:txBody>
          <a:bodyPr/>
          <a:lstStyle/>
          <a:p>
            <a:fld id="{A9E2EF1F-5AB9-4920-AF5B-E1DBE170874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E2EF1F-5AB9-4920-AF5B-E1DBE170874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1" y="0"/>
            <a:ext cx="5283200" cy="6858000"/>
          </a:xfrm>
          <a:prstGeom prst="rect">
            <a:avLst/>
          </a:prstGeom>
        </p:spPr>
        <p:txBody>
          <a:bodyPr/>
          <a:lstStyle/>
          <a:p>
            <a:endParaRPr lang="zh-CN" altLang="en-US"/>
          </a:p>
        </p:txBody>
      </p:sp>
      <p:sp>
        <p:nvSpPr>
          <p:cNvPr id="5" name="副标题 2"/>
          <p:cNvSpPr>
            <a:spLocks noGrp="1"/>
          </p:cNvSpPr>
          <p:nvPr>
            <p:ph type="subTitle" idx="1"/>
          </p:nvPr>
        </p:nvSpPr>
        <p:spPr>
          <a:xfrm>
            <a:off x="3664977" y="2724738"/>
            <a:ext cx="7855511" cy="558799"/>
          </a:xfrm>
          <a:prstGeom prst="rect">
            <a:avLst/>
          </a:prstGeo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标题 1"/>
          <p:cNvSpPr>
            <a:spLocks noGrp="1"/>
          </p:cNvSpPr>
          <p:nvPr>
            <p:ph type="ctrTitle"/>
          </p:nvPr>
        </p:nvSpPr>
        <p:spPr>
          <a:xfrm>
            <a:off x="3664977" y="2026147"/>
            <a:ext cx="7855511" cy="698591"/>
          </a:xfrm>
          <a:prstGeom prst="rect">
            <a:avLst/>
          </a:prstGeo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7" name="文本占位符 13"/>
          <p:cNvSpPr>
            <a:spLocks noGrp="1"/>
          </p:cNvSpPr>
          <p:nvPr>
            <p:ph type="body" sz="quarter" idx="11" hasCustomPrompt="1"/>
          </p:nvPr>
        </p:nvSpPr>
        <p:spPr>
          <a:xfrm>
            <a:off x="3664977" y="4488046"/>
            <a:ext cx="7855511" cy="296271"/>
          </a:xfrm>
          <a:prstGeom prst="rect">
            <a:avLst/>
          </a:prstGeo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8" name="文本占位符 13"/>
          <p:cNvSpPr>
            <a:spLocks noGrp="1"/>
          </p:cNvSpPr>
          <p:nvPr>
            <p:ph type="body" sz="quarter" idx="12" hasCustomPrompt="1"/>
          </p:nvPr>
        </p:nvSpPr>
        <p:spPr>
          <a:xfrm>
            <a:off x="3664977" y="4784317"/>
            <a:ext cx="7855511" cy="296271"/>
          </a:xfrm>
          <a:prstGeom prst="rect">
            <a:avLst/>
          </a:prstGeo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7886700" y="0"/>
            <a:ext cx="4305300" cy="4191000"/>
          </a:xfrm>
          <a:custGeom>
            <a:avLst/>
            <a:gdLst>
              <a:gd name="connsiteX0" fmla="*/ 0 w 4305300"/>
              <a:gd name="connsiteY0" fmla="*/ 0 h 4191000"/>
              <a:gd name="connsiteX1" fmla="*/ 4305300 w 4305300"/>
              <a:gd name="connsiteY1" fmla="*/ 0 h 4191000"/>
              <a:gd name="connsiteX2" fmla="*/ 4305300 w 4305300"/>
              <a:gd name="connsiteY2" fmla="*/ 4191000 h 4191000"/>
              <a:gd name="connsiteX3" fmla="*/ 3897557 w 4305300"/>
              <a:gd name="connsiteY3" fmla="*/ 4191000 h 4191000"/>
              <a:gd name="connsiteX4" fmla="*/ 0 w 4305300"/>
              <a:gd name="connsiteY4" fmla="*/ 1613583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5300" h="4191000">
                <a:moveTo>
                  <a:pt x="0" y="0"/>
                </a:moveTo>
                <a:lnTo>
                  <a:pt x="4305300" y="0"/>
                </a:lnTo>
                <a:lnTo>
                  <a:pt x="4305300" y="4191000"/>
                </a:lnTo>
                <a:lnTo>
                  <a:pt x="3897557" y="4191000"/>
                </a:lnTo>
                <a:lnTo>
                  <a:pt x="0" y="1613583"/>
                </a:lnTo>
                <a:close/>
              </a:path>
            </a:pathLst>
          </a:custGeom>
        </p:spPr>
        <p:txBody>
          <a:bodyPr wrap="square">
            <a:noAutofit/>
          </a:bodyPr>
          <a:lstStyle/>
          <a:p>
            <a:endParaRPr lang="zh-CN" altLang="en-US"/>
          </a:p>
        </p:txBody>
      </p:sp>
      <p:sp>
        <p:nvSpPr>
          <p:cNvPr id="5" name="标题 1"/>
          <p:cNvSpPr>
            <a:spLocks noGrp="1"/>
          </p:cNvSpPr>
          <p:nvPr>
            <p:ph type="title"/>
          </p:nvPr>
        </p:nvSpPr>
        <p:spPr>
          <a:xfrm>
            <a:off x="675698" y="2657929"/>
            <a:ext cx="5419185" cy="895350"/>
          </a:xfrm>
          <a:prstGeom prst="rect">
            <a:avLst/>
          </a:prstGeo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6" name="文本占位符 2"/>
          <p:cNvSpPr>
            <a:spLocks noGrp="1"/>
          </p:cNvSpPr>
          <p:nvPr>
            <p:ph type="body" idx="1"/>
          </p:nvPr>
        </p:nvSpPr>
        <p:spPr>
          <a:xfrm>
            <a:off x="676814" y="3553279"/>
            <a:ext cx="5419185" cy="1015623"/>
          </a:xfrm>
          <a:prstGeom prst="rect">
            <a:avLst/>
          </a:prstGeo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5401732" y="6240463"/>
            <a:ext cx="1388536" cy="206381"/>
          </a:xfrm>
          <a:prstGeom prst="rect">
            <a:avLst/>
          </a:prstGeom>
        </p:spPr>
        <p:txBody>
          <a:bodyPr/>
          <a:lstStyle/>
          <a:p>
            <a:fld id="{6489D9C7-5DC6-4263-87FF-7C99F6FB63C3}" type="datetime1">
              <a:rPr lang="zh-CN" altLang="en-US" smtClean="0"/>
              <a:t>2022/7/15</a:t>
            </a:fld>
            <a:endParaRPr lang="zh-CN" altLang="en-US"/>
          </a:p>
        </p:txBody>
      </p:sp>
      <p:sp>
        <p:nvSpPr>
          <p:cNvPr id="4" name="页脚占位符 3"/>
          <p:cNvSpPr>
            <a:spLocks noGrp="1"/>
          </p:cNvSpPr>
          <p:nvPr>
            <p:ph type="ftr" sz="quarter" idx="11"/>
          </p:nvPr>
        </p:nvSpPr>
        <p:spPr>
          <a:xfrm>
            <a:off x="669924" y="6240463"/>
            <a:ext cx="4140201" cy="206381"/>
          </a:xfrm>
          <a:prstGeom prst="rect">
            <a:avLst/>
          </a:prstGeom>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a:xfrm>
            <a:off x="5401732" y="6240463"/>
            <a:ext cx="1388536" cy="206381"/>
          </a:xfrm>
          <a:prstGeom prst="rect">
            <a:avLst/>
          </a:prstGeom>
        </p:spPr>
        <p:txBody>
          <a:bodyPr/>
          <a:lstStyle/>
          <a:p>
            <a:fld id="{6489D9C7-5DC6-4263-87FF-7C99F6FB63C3}" type="datetime1">
              <a:rPr lang="zh-CN" altLang="en-US" smtClean="0"/>
              <a:t>2022/7/15</a:t>
            </a:fld>
            <a:endParaRPr lang="zh-CN" altLang="en-US"/>
          </a:p>
        </p:txBody>
      </p:sp>
      <p:sp>
        <p:nvSpPr>
          <p:cNvPr id="4" name="Footer Placeholder 3"/>
          <p:cNvSpPr>
            <a:spLocks noGrp="1"/>
          </p:cNvSpPr>
          <p:nvPr>
            <p:ph type="ftr" sz="quarter" idx="11"/>
          </p:nvPr>
        </p:nvSpPr>
        <p:spPr>
          <a:xfrm>
            <a:off x="669924" y="6240463"/>
            <a:ext cx="4140201" cy="206381"/>
          </a:xfrm>
          <a:prstGeom prst="rect">
            <a:avLst/>
          </a:prstGeom>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7" name="图片占位符 2"/>
          <p:cNvSpPr>
            <a:spLocks noGrp="1"/>
          </p:cNvSpPr>
          <p:nvPr>
            <p:ph type="pic" sz="quarter" idx="10"/>
          </p:nvPr>
        </p:nvSpPr>
        <p:spPr>
          <a:xfrm>
            <a:off x="6096000" y="0"/>
            <a:ext cx="6066972" cy="6858000"/>
          </a:xfrm>
          <a:prstGeom prst="rect">
            <a:avLst/>
          </a:prstGeom>
        </p:spPr>
        <p:txBody>
          <a:bodyPr/>
          <a:lstStyle/>
          <a:p>
            <a:endParaRPr lang="zh-CN" altLang="en-US"/>
          </a:p>
        </p:txBody>
      </p:sp>
      <p:sp>
        <p:nvSpPr>
          <p:cNvPr id="6" name="标题 1"/>
          <p:cNvSpPr>
            <a:spLocks noGrp="1"/>
          </p:cNvSpPr>
          <p:nvPr>
            <p:ph type="ctrTitle" hasCustomPrompt="1"/>
          </p:nvPr>
        </p:nvSpPr>
        <p:spPr>
          <a:xfrm>
            <a:off x="669923" y="2618245"/>
            <a:ext cx="5426076" cy="1621509"/>
          </a:xfrm>
          <a:prstGeom prst="rect">
            <a:avLst/>
          </a:prstGeo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8" name="文本占位符 62"/>
          <p:cNvSpPr>
            <a:spLocks noGrp="1"/>
          </p:cNvSpPr>
          <p:nvPr>
            <p:ph type="body" sz="quarter" idx="18" hasCustomPrompt="1"/>
          </p:nvPr>
        </p:nvSpPr>
        <p:spPr>
          <a:xfrm>
            <a:off x="669923" y="4924481"/>
            <a:ext cx="5426076" cy="310871"/>
          </a:xfrm>
          <a:prstGeom prst="rect">
            <a:avLst/>
          </a:prstGeo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9" name="文本占位符 13"/>
          <p:cNvSpPr>
            <a:spLocks noGrp="1"/>
          </p:cNvSpPr>
          <p:nvPr>
            <p:ph type="body" sz="quarter" idx="19" hasCustomPrompt="1"/>
          </p:nvPr>
        </p:nvSpPr>
        <p:spPr>
          <a:xfrm>
            <a:off x="669924" y="4628210"/>
            <a:ext cx="5426076" cy="296271"/>
          </a:xfrm>
          <a:prstGeom prst="rect">
            <a:avLst/>
          </a:prstGeo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组合 12"/>
          <p:cNvGrpSpPr/>
          <p:nvPr userDrawn="1"/>
        </p:nvGrpSpPr>
        <p:grpSpPr>
          <a:xfrm>
            <a:off x="669924" y="1016000"/>
            <a:ext cx="10850563" cy="36000"/>
            <a:chOff x="564668" y="0"/>
            <a:chExt cx="27329872" cy="6858000"/>
          </a:xfrm>
        </p:grpSpPr>
        <p:sp>
          <p:nvSpPr>
            <p:cNvPr id="14" name="平行四边形 13"/>
            <p:cNvSpPr/>
            <p:nvPr/>
          </p:nvSpPr>
          <p:spPr>
            <a:xfrm flipH="1">
              <a:off x="664630" y="0"/>
              <a:ext cx="2722991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 name="平行四边形 14"/>
            <p:cNvSpPr/>
            <p:nvPr/>
          </p:nvSpPr>
          <p:spPr>
            <a:xfrm flipH="1">
              <a:off x="564668" y="0"/>
              <a:ext cx="71839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10"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11"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2" name="直接连接符 11"/>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2022/7/15</a:t>
            </a:fld>
            <a:endParaRPr lang="zh-CN" altLang="en-US"/>
          </a:p>
        </p:txBody>
      </p:sp>
      <p:sp>
        <p:nvSpPr>
          <p:cNvPr id="20"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21"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3"/>
          <a:stretch>
            <a:fillRect/>
          </a:stretch>
        </p:blipFill>
        <p:spPr>
          <a:xfrm>
            <a:off x="0" y="1905"/>
            <a:ext cx="5275580" cy="6858000"/>
          </a:xfrm>
          <a:prstGeom prst="rect">
            <a:avLst/>
          </a:prstGeom>
          <a:noFill/>
          <a:ln w="9525">
            <a:noFill/>
          </a:ln>
        </p:spPr>
      </p:pic>
      <p:grpSp>
        <p:nvGrpSpPr>
          <p:cNvPr id="9" name="组合 8"/>
          <p:cNvGrpSpPr/>
          <p:nvPr/>
        </p:nvGrpSpPr>
        <p:grpSpPr>
          <a:xfrm>
            <a:off x="2781300" y="1588"/>
            <a:ext cx="4022480" cy="6858001"/>
            <a:chOff x="3003550" y="1588"/>
            <a:chExt cx="4022480" cy="6858001"/>
          </a:xfrm>
        </p:grpSpPr>
        <p:sp>
          <p:nvSpPr>
            <p:cNvPr id="10" name="Freeform 5"/>
            <p:cNvSpPr/>
            <p:nvPr/>
          </p:nvSpPr>
          <p:spPr bwMode="auto">
            <a:xfrm>
              <a:off x="4278313" y="1588"/>
              <a:ext cx="1981200" cy="2244725"/>
            </a:xfrm>
            <a:custGeom>
              <a:avLst/>
              <a:gdLst>
                <a:gd name="T0" fmla="*/ 972 w 1248"/>
                <a:gd name="T1" fmla="*/ 0 h 1414"/>
                <a:gd name="T2" fmla="*/ 1248 w 1248"/>
                <a:gd name="T3" fmla="*/ 514 h 1414"/>
                <a:gd name="T4" fmla="*/ 763 w 1248"/>
                <a:gd name="T5" fmla="*/ 1414 h 1414"/>
                <a:gd name="T6" fmla="*/ 0 w 1248"/>
                <a:gd name="T7" fmla="*/ 0 h 1414"/>
                <a:gd name="T8" fmla="*/ 972 w 1248"/>
                <a:gd name="T9" fmla="*/ 0 h 1414"/>
              </a:gdLst>
              <a:ahLst/>
              <a:cxnLst>
                <a:cxn ang="0">
                  <a:pos x="T0" y="T1"/>
                </a:cxn>
                <a:cxn ang="0">
                  <a:pos x="T2" y="T3"/>
                </a:cxn>
                <a:cxn ang="0">
                  <a:pos x="T4" y="T5"/>
                </a:cxn>
                <a:cxn ang="0">
                  <a:pos x="T6" y="T7"/>
                </a:cxn>
                <a:cxn ang="0">
                  <a:pos x="T8" y="T9"/>
                </a:cxn>
              </a:cxnLst>
              <a:rect l="0" t="0" r="r" b="b"/>
              <a:pathLst>
                <a:path w="1248" h="1414">
                  <a:moveTo>
                    <a:pt x="972" y="0"/>
                  </a:moveTo>
                  <a:lnTo>
                    <a:pt x="1248" y="514"/>
                  </a:lnTo>
                  <a:lnTo>
                    <a:pt x="763" y="1414"/>
                  </a:lnTo>
                  <a:lnTo>
                    <a:pt x="0" y="0"/>
                  </a:lnTo>
                  <a:lnTo>
                    <a:pt x="972"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1" name="Freeform 6"/>
            <p:cNvSpPr/>
            <p:nvPr/>
          </p:nvSpPr>
          <p:spPr bwMode="auto">
            <a:xfrm>
              <a:off x="3965784" y="4020227"/>
              <a:ext cx="3060246" cy="2839362"/>
            </a:xfrm>
            <a:custGeom>
              <a:avLst/>
              <a:gdLst>
                <a:gd name="T0" fmla="*/ 1524 w 1524"/>
                <a:gd name="T1" fmla="*/ 1414 h 1414"/>
                <a:gd name="T2" fmla="*/ 762 w 1524"/>
                <a:gd name="T3" fmla="*/ 0 h 1414"/>
                <a:gd name="T4" fmla="*/ 0 w 1524"/>
                <a:gd name="T5" fmla="*/ 1414 h 1414"/>
                <a:gd name="T6" fmla="*/ 1524 w 1524"/>
                <a:gd name="T7" fmla="*/ 1414 h 1414"/>
              </a:gdLst>
              <a:ahLst/>
              <a:cxnLst>
                <a:cxn ang="0">
                  <a:pos x="T0" y="T1"/>
                </a:cxn>
                <a:cxn ang="0">
                  <a:pos x="T2" y="T3"/>
                </a:cxn>
                <a:cxn ang="0">
                  <a:pos x="T4" y="T5"/>
                </a:cxn>
                <a:cxn ang="0">
                  <a:pos x="T6" y="T7"/>
                </a:cxn>
              </a:cxnLst>
              <a:rect l="0" t="0" r="r" b="b"/>
              <a:pathLst>
                <a:path w="1524" h="1414">
                  <a:moveTo>
                    <a:pt x="1524" y="1414"/>
                  </a:moveTo>
                  <a:lnTo>
                    <a:pt x="762" y="0"/>
                  </a:lnTo>
                  <a:lnTo>
                    <a:pt x="0" y="1414"/>
                  </a:lnTo>
                  <a:lnTo>
                    <a:pt x="1524" y="1414"/>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
            <p:cNvSpPr/>
            <p:nvPr/>
          </p:nvSpPr>
          <p:spPr bwMode="auto">
            <a:xfrm>
              <a:off x="3454342" y="1811338"/>
              <a:ext cx="2979738" cy="5048250"/>
            </a:xfrm>
            <a:custGeom>
              <a:avLst/>
              <a:gdLst>
                <a:gd name="T0" fmla="*/ 0 w 1877"/>
                <a:gd name="T1" fmla="*/ 3180 h 3180"/>
                <a:gd name="T2" fmla="*/ 1714 w 1877"/>
                <a:gd name="T3" fmla="*/ 0 h 3180"/>
                <a:gd name="T4" fmla="*/ 1877 w 1877"/>
                <a:gd name="T5" fmla="*/ 304 h 3180"/>
                <a:gd name="T6" fmla="*/ 327 w 1877"/>
                <a:gd name="T7" fmla="*/ 3180 h 3180"/>
                <a:gd name="T8" fmla="*/ 0 w 1877"/>
                <a:gd name="T9" fmla="*/ 3180 h 3180"/>
              </a:gdLst>
              <a:ahLst/>
              <a:cxnLst>
                <a:cxn ang="0">
                  <a:pos x="T0" y="T1"/>
                </a:cxn>
                <a:cxn ang="0">
                  <a:pos x="T2" y="T3"/>
                </a:cxn>
                <a:cxn ang="0">
                  <a:pos x="T4" y="T5"/>
                </a:cxn>
                <a:cxn ang="0">
                  <a:pos x="T6" y="T7"/>
                </a:cxn>
                <a:cxn ang="0">
                  <a:pos x="T8" y="T9"/>
                </a:cxn>
              </a:cxnLst>
              <a:rect l="0" t="0" r="r" b="b"/>
              <a:pathLst>
                <a:path w="1877" h="3180">
                  <a:moveTo>
                    <a:pt x="0" y="3180"/>
                  </a:moveTo>
                  <a:lnTo>
                    <a:pt x="1714" y="0"/>
                  </a:lnTo>
                  <a:lnTo>
                    <a:pt x="1877" y="304"/>
                  </a:lnTo>
                  <a:lnTo>
                    <a:pt x="327" y="3180"/>
                  </a:lnTo>
                  <a:lnTo>
                    <a:pt x="0" y="31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3" name="Freeform 8"/>
            <p:cNvSpPr/>
            <p:nvPr/>
          </p:nvSpPr>
          <p:spPr bwMode="auto">
            <a:xfrm>
              <a:off x="3003550" y="817563"/>
              <a:ext cx="3516313" cy="6042025"/>
            </a:xfrm>
            <a:custGeom>
              <a:avLst/>
              <a:gdLst>
                <a:gd name="T0" fmla="*/ 0 w 2215"/>
                <a:gd name="T1" fmla="*/ 3806 h 3806"/>
                <a:gd name="T2" fmla="*/ 2051 w 2215"/>
                <a:gd name="T3" fmla="*/ 0 h 3806"/>
                <a:gd name="T4" fmla="*/ 2215 w 2215"/>
                <a:gd name="T5" fmla="*/ 303 h 3806"/>
                <a:gd name="T6" fmla="*/ 327 w 2215"/>
                <a:gd name="T7" fmla="*/ 3806 h 3806"/>
                <a:gd name="T8" fmla="*/ 0 w 2215"/>
                <a:gd name="T9" fmla="*/ 3806 h 3806"/>
              </a:gdLst>
              <a:ahLst/>
              <a:cxnLst>
                <a:cxn ang="0">
                  <a:pos x="T0" y="T1"/>
                </a:cxn>
                <a:cxn ang="0">
                  <a:pos x="T2" y="T3"/>
                </a:cxn>
                <a:cxn ang="0">
                  <a:pos x="T4" y="T5"/>
                </a:cxn>
                <a:cxn ang="0">
                  <a:pos x="T6" y="T7"/>
                </a:cxn>
                <a:cxn ang="0">
                  <a:pos x="T8" y="T9"/>
                </a:cxn>
              </a:cxnLst>
              <a:rect l="0" t="0" r="r" b="b"/>
              <a:pathLst>
                <a:path w="2215" h="3806">
                  <a:moveTo>
                    <a:pt x="0" y="3806"/>
                  </a:moveTo>
                  <a:lnTo>
                    <a:pt x="2051" y="0"/>
                  </a:lnTo>
                  <a:lnTo>
                    <a:pt x="2215" y="303"/>
                  </a:lnTo>
                  <a:lnTo>
                    <a:pt x="327" y="3806"/>
                  </a:lnTo>
                  <a:lnTo>
                    <a:pt x="0" y="380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6" name="文本框 25"/>
          <p:cNvSpPr txBox="1"/>
          <p:nvPr/>
        </p:nvSpPr>
        <p:spPr>
          <a:xfrm>
            <a:off x="8977600" y="2322873"/>
            <a:ext cx="2419562" cy="525977"/>
          </a:xfrm>
          <a:prstGeom prst="rect">
            <a:avLst/>
          </a:prstGeom>
          <a:noFill/>
        </p:spPr>
        <p:txBody>
          <a:bodyPr wrap="none" rtlCol="0">
            <a:prstTxWarp prst="textPlain">
              <a:avLst/>
            </a:prstTxWarp>
            <a:spAutoFit/>
          </a:bodyPr>
          <a:lstStyle/>
          <a:p>
            <a:r>
              <a:rPr lang="zh-CN" altLang="en-US" sz="16600" b="1" dirty="0">
                <a:solidFill>
                  <a:schemeClr val="accent2"/>
                </a:solidFill>
                <a:latin typeface="+mn-lt"/>
              </a:rPr>
              <a:t>商超导购</a:t>
            </a:r>
          </a:p>
        </p:txBody>
      </p:sp>
      <p:grpSp>
        <p:nvGrpSpPr>
          <p:cNvPr id="14" name="组合 13"/>
          <p:cNvGrpSpPr/>
          <p:nvPr/>
        </p:nvGrpSpPr>
        <p:grpSpPr>
          <a:xfrm>
            <a:off x="8370277" y="2322873"/>
            <a:ext cx="427061" cy="525977"/>
            <a:chOff x="6992938" y="3074989"/>
            <a:chExt cx="863600" cy="1063625"/>
          </a:xfrm>
        </p:grpSpPr>
        <p:sp>
          <p:nvSpPr>
            <p:cNvPr id="15" name="Freeform 12"/>
            <p:cNvSpPr/>
            <p:nvPr/>
          </p:nvSpPr>
          <p:spPr bwMode="auto">
            <a:xfrm>
              <a:off x="6992938" y="3074989"/>
              <a:ext cx="863600" cy="1063625"/>
            </a:xfrm>
            <a:custGeom>
              <a:avLst/>
              <a:gdLst>
                <a:gd name="T0" fmla="*/ 544 w 544"/>
                <a:gd name="T1" fmla="*/ 335 h 670"/>
                <a:gd name="T2" fmla="*/ 0 w 544"/>
                <a:gd name="T3" fmla="*/ 670 h 670"/>
                <a:gd name="T4" fmla="*/ 0 w 544"/>
                <a:gd name="T5" fmla="*/ 0 h 670"/>
                <a:gd name="T6" fmla="*/ 544 w 544"/>
                <a:gd name="T7" fmla="*/ 335 h 670"/>
              </a:gdLst>
              <a:ahLst/>
              <a:cxnLst>
                <a:cxn ang="0">
                  <a:pos x="T0" y="T1"/>
                </a:cxn>
                <a:cxn ang="0">
                  <a:pos x="T2" y="T3"/>
                </a:cxn>
                <a:cxn ang="0">
                  <a:pos x="T4" y="T5"/>
                </a:cxn>
                <a:cxn ang="0">
                  <a:pos x="T6" y="T7"/>
                </a:cxn>
              </a:cxnLst>
              <a:rect l="0" t="0" r="r" b="b"/>
              <a:pathLst>
                <a:path w="544" h="670">
                  <a:moveTo>
                    <a:pt x="544" y="335"/>
                  </a:moveTo>
                  <a:lnTo>
                    <a:pt x="0" y="670"/>
                  </a:lnTo>
                  <a:lnTo>
                    <a:pt x="0" y="0"/>
                  </a:lnTo>
                  <a:lnTo>
                    <a:pt x="544" y="33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6992938" y="3506788"/>
              <a:ext cx="511175" cy="631825"/>
            </a:xfrm>
            <a:custGeom>
              <a:avLst/>
              <a:gdLst>
                <a:gd name="T0" fmla="*/ 322 w 322"/>
                <a:gd name="T1" fmla="*/ 199 h 398"/>
                <a:gd name="T2" fmla="*/ 0 w 322"/>
                <a:gd name="T3" fmla="*/ 398 h 398"/>
                <a:gd name="T4" fmla="*/ 0 w 322"/>
                <a:gd name="T5" fmla="*/ 0 h 398"/>
                <a:gd name="T6" fmla="*/ 322 w 322"/>
                <a:gd name="T7" fmla="*/ 199 h 398"/>
              </a:gdLst>
              <a:ahLst/>
              <a:cxnLst>
                <a:cxn ang="0">
                  <a:pos x="T0" y="T1"/>
                </a:cxn>
                <a:cxn ang="0">
                  <a:pos x="T2" y="T3"/>
                </a:cxn>
                <a:cxn ang="0">
                  <a:pos x="T4" y="T5"/>
                </a:cxn>
                <a:cxn ang="0">
                  <a:pos x="T6" y="T7"/>
                </a:cxn>
              </a:cxnLst>
              <a:rect l="0" t="0" r="r" b="b"/>
              <a:pathLst>
                <a:path w="322" h="398">
                  <a:moveTo>
                    <a:pt x="322" y="199"/>
                  </a:moveTo>
                  <a:lnTo>
                    <a:pt x="0" y="398"/>
                  </a:lnTo>
                  <a:lnTo>
                    <a:pt x="0" y="0"/>
                  </a:lnTo>
                  <a:lnTo>
                    <a:pt x="322" y="19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 name="文本框 4"/>
          <p:cNvSpPr txBox="1"/>
          <p:nvPr/>
        </p:nvSpPr>
        <p:spPr>
          <a:xfrm>
            <a:off x="5969635" y="3173730"/>
            <a:ext cx="5671820" cy="521970"/>
          </a:xfrm>
          <a:prstGeom prst="rect">
            <a:avLst/>
          </a:prstGeom>
          <a:noFill/>
        </p:spPr>
        <p:txBody>
          <a:bodyPr wrap="none" rtlCol="0">
            <a:spAutoFit/>
          </a:bodyPr>
          <a:lstStyle/>
          <a:p>
            <a:pPr algn="l"/>
            <a:r>
              <a:rPr lang="zh-CN" altLang="en-US" sz="2800" b="1"/>
              <a:t>基于Wi-Fi指纹的超市定位导航系统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占位符 102"/>
          <p:cNvPicPr>
            <a:picLocks noGrp="1" noChangeAspect="1"/>
          </p:cNvPicPr>
          <p:nvPr>
            <p:ph type="pic" sz="quarter" idx="10"/>
          </p:nvPr>
        </p:nvPicPr>
        <p:blipFill>
          <a:blip r:embed="rId3"/>
          <a:srcRect l="17839" r="38216" b="38333"/>
          <a:stretch>
            <a:fillRect/>
          </a:stretch>
        </p:blipFill>
        <p:spPr>
          <a:xfrm>
            <a:off x="7798435" y="0"/>
            <a:ext cx="4393565" cy="4088765"/>
          </a:xfrm>
          <a:prstGeom prst="rect">
            <a:avLst/>
          </a:prstGeom>
          <a:noFill/>
          <a:ln w="9525">
            <a:noFill/>
          </a:ln>
        </p:spPr>
      </p:pic>
      <p:sp>
        <p:nvSpPr>
          <p:cNvPr id="3" name="直角三角形 2"/>
          <p:cNvSpPr/>
          <p:nvPr/>
        </p:nvSpPr>
        <p:spPr>
          <a:xfrm>
            <a:off x="7797165" y="1839595"/>
            <a:ext cx="4404360" cy="2256155"/>
          </a:xfrm>
          <a:prstGeom prst="rtTriangl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椭圆形标注 7"/>
          <p:cNvSpPr/>
          <p:nvPr/>
        </p:nvSpPr>
        <p:spPr>
          <a:xfrm flipH="1">
            <a:off x="6898640" y="2445509"/>
            <a:ext cx="1497548" cy="1497548"/>
          </a:xfrm>
          <a:prstGeom prst="wedgeEllipseCallout">
            <a:avLst>
              <a:gd name="adj1" fmla="val -70492"/>
              <a:gd name="adj2" fmla="val -37329"/>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b="1" dirty="0">
              <a:solidFill>
                <a:schemeClr val="tx1"/>
              </a:solidFill>
            </a:endParaRPr>
          </a:p>
        </p:txBody>
      </p:sp>
      <p:grpSp>
        <p:nvGrpSpPr>
          <p:cNvPr id="11" name="组合 10"/>
          <p:cNvGrpSpPr/>
          <p:nvPr/>
        </p:nvGrpSpPr>
        <p:grpSpPr>
          <a:xfrm>
            <a:off x="6526017" y="-1496194"/>
            <a:ext cx="5654810" cy="7972675"/>
            <a:chOff x="6526017" y="-1496194"/>
            <a:chExt cx="5654810" cy="7972675"/>
          </a:xfrm>
        </p:grpSpPr>
        <p:grpSp>
          <p:nvGrpSpPr>
            <p:cNvPr id="12" name="组合 11"/>
            <p:cNvGrpSpPr/>
            <p:nvPr/>
          </p:nvGrpSpPr>
          <p:grpSpPr>
            <a:xfrm>
              <a:off x="7209398" y="-1169319"/>
              <a:ext cx="4971429" cy="7645800"/>
              <a:chOff x="7209398" y="-1169319"/>
              <a:chExt cx="4971429" cy="7645800"/>
            </a:xfrm>
          </p:grpSpPr>
          <p:sp>
            <p:nvSpPr>
              <p:cNvPr id="14" name="Freeform 5"/>
              <p:cNvSpPr/>
              <p:nvPr/>
            </p:nvSpPr>
            <p:spPr bwMode="auto">
              <a:xfrm rot="19914900" flipV="1">
                <a:off x="9661372" y="3621907"/>
                <a:ext cx="2519455" cy="2854574"/>
              </a:xfrm>
              <a:custGeom>
                <a:avLst/>
                <a:gdLst>
                  <a:gd name="T0" fmla="*/ 972 w 1248"/>
                  <a:gd name="T1" fmla="*/ 0 h 1414"/>
                  <a:gd name="T2" fmla="*/ 1248 w 1248"/>
                  <a:gd name="T3" fmla="*/ 514 h 1414"/>
                  <a:gd name="T4" fmla="*/ 763 w 1248"/>
                  <a:gd name="T5" fmla="*/ 1414 h 1414"/>
                  <a:gd name="T6" fmla="*/ 0 w 1248"/>
                  <a:gd name="T7" fmla="*/ 0 h 1414"/>
                  <a:gd name="T8" fmla="*/ 972 w 1248"/>
                  <a:gd name="T9" fmla="*/ 0 h 1414"/>
                </a:gdLst>
                <a:ahLst/>
                <a:cxnLst>
                  <a:cxn ang="0">
                    <a:pos x="T0" y="T1"/>
                  </a:cxn>
                  <a:cxn ang="0">
                    <a:pos x="T2" y="T3"/>
                  </a:cxn>
                  <a:cxn ang="0">
                    <a:pos x="T4" y="T5"/>
                  </a:cxn>
                  <a:cxn ang="0">
                    <a:pos x="T6" y="T7"/>
                  </a:cxn>
                  <a:cxn ang="0">
                    <a:pos x="T8" y="T9"/>
                  </a:cxn>
                </a:cxnLst>
                <a:rect l="0" t="0" r="r" b="b"/>
                <a:pathLst>
                  <a:path w="1248" h="1414">
                    <a:moveTo>
                      <a:pt x="972" y="0"/>
                    </a:moveTo>
                    <a:lnTo>
                      <a:pt x="1248" y="514"/>
                    </a:lnTo>
                    <a:lnTo>
                      <a:pt x="763" y="1414"/>
                    </a:lnTo>
                    <a:lnTo>
                      <a:pt x="0" y="0"/>
                    </a:lnTo>
                    <a:lnTo>
                      <a:pt x="972"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任意多边形: 形状 14"/>
              <p:cNvSpPr/>
              <p:nvPr/>
            </p:nvSpPr>
            <p:spPr bwMode="auto">
              <a:xfrm rot="19914900" flipV="1">
                <a:off x="7411312" y="-465397"/>
                <a:ext cx="1522280" cy="1818559"/>
              </a:xfrm>
              <a:custGeom>
                <a:avLst/>
                <a:gdLst>
                  <a:gd name="connsiteX0" fmla="*/ 0 w 1522280"/>
                  <a:gd name="connsiteY0" fmla="*/ 1818559 h 1818559"/>
                  <a:gd name="connsiteX1" fmla="*/ 1522280 w 1522280"/>
                  <a:gd name="connsiteY1" fmla="*/ 1006249 h 1818559"/>
                  <a:gd name="connsiteX2" fmla="*/ 980016 w 1522280"/>
                  <a:gd name="connsiteY2" fmla="*/ 0 h 1818559"/>
                </a:gdLst>
                <a:ahLst/>
                <a:cxnLst>
                  <a:cxn ang="0">
                    <a:pos x="connsiteX0" y="connsiteY0"/>
                  </a:cxn>
                  <a:cxn ang="0">
                    <a:pos x="connsiteX1" y="connsiteY1"/>
                  </a:cxn>
                  <a:cxn ang="0">
                    <a:pos x="connsiteX2" y="connsiteY2"/>
                  </a:cxn>
                </a:cxnLst>
                <a:rect l="l" t="t" r="r" b="b"/>
                <a:pathLst>
                  <a:path w="1522280" h="1818559">
                    <a:moveTo>
                      <a:pt x="0" y="1818559"/>
                    </a:moveTo>
                    <a:lnTo>
                      <a:pt x="1522280" y="1006249"/>
                    </a:lnTo>
                    <a:lnTo>
                      <a:pt x="980016" y="0"/>
                    </a:lnTo>
                    <a:close/>
                  </a:path>
                </a:pathLst>
              </a:custGeom>
              <a:solidFill>
                <a:srgbClr val="AF1B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6" name="任意多边形: 形状 15"/>
              <p:cNvSpPr/>
              <p:nvPr/>
            </p:nvSpPr>
            <p:spPr bwMode="auto">
              <a:xfrm rot="19914900" flipV="1">
                <a:off x="7209398" y="-1169319"/>
                <a:ext cx="3497354" cy="5878157"/>
              </a:xfrm>
              <a:custGeom>
                <a:avLst/>
                <a:gdLst>
                  <a:gd name="connsiteX0" fmla="*/ 0 w 3497354"/>
                  <a:gd name="connsiteY0" fmla="*/ 5878157 h 5878157"/>
                  <a:gd name="connsiteX1" fmla="*/ 926596 w 3497354"/>
                  <a:gd name="connsiteY1" fmla="*/ 5383712 h 5878157"/>
                  <a:gd name="connsiteX2" fmla="*/ 3497354 w 3497354"/>
                  <a:gd name="connsiteY2" fmla="*/ 613713 h 5878157"/>
                  <a:gd name="connsiteX3" fmla="*/ 3168290 w 3497354"/>
                  <a:gd name="connsiteY3" fmla="*/ 0 h 5878157"/>
                </a:gdLst>
                <a:ahLst/>
                <a:cxnLst>
                  <a:cxn ang="0">
                    <a:pos x="connsiteX0" y="connsiteY0"/>
                  </a:cxn>
                  <a:cxn ang="0">
                    <a:pos x="connsiteX1" y="connsiteY1"/>
                  </a:cxn>
                  <a:cxn ang="0">
                    <a:pos x="connsiteX2" y="connsiteY2"/>
                  </a:cxn>
                  <a:cxn ang="0">
                    <a:pos x="connsiteX3" y="connsiteY3"/>
                  </a:cxn>
                </a:cxnLst>
                <a:rect l="l" t="t" r="r" b="b"/>
                <a:pathLst>
                  <a:path w="3497354" h="5878157">
                    <a:moveTo>
                      <a:pt x="0" y="5878157"/>
                    </a:moveTo>
                    <a:lnTo>
                      <a:pt x="926596" y="5383712"/>
                    </a:lnTo>
                    <a:lnTo>
                      <a:pt x="3497354" y="613713"/>
                    </a:lnTo>
                    <a:lnTo>
                      <a:pt x="3168290" y="0"/>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grpSp>
        <p:sp>
          <p:nvSpPr>
            <p:cNvPr id="13" name="任意多边形: 形状 12"/>
            <p:cNvSpPr/>
            <p:nvPr userDrawn="1"/>
          </p:nvSpPr>
          <p:spPr bwMode="auto">
            <a:xfrm rot="19914900" flipV="1">
              <a:off x="6526017" y="-1496194"/>
              <a:ext cx="4446237" cy="7636409"/>
            </a:xfrm>
            <a:custGeom>
              <a:avLst/>
              <a:gdLst>
                <a:gd name="connsiteX0" fmla="*/ 0 w 4446237"/>
                <a:gd name="connsiteY0" fmla="*/ 7636409 h 7636409"/>
                <a:gd name="connsiteX1" fmla="*/ 926656 w 4446237"/>
                <a:gd name="connsiteY1" fmla="*/ 7141933 h 7636409"/>
                <a:gd name="connsiteX2" fmla="*/ 4446237 w 4446237"/>
                <a:gd name="connsiteY2" fmla="*/ 611694 h 7636409"/>
                <a:gd name="connsiteX3" fmla="*/ 4115155 w 4446237"/>
                <a:gd name="connsiteY3" fmla="*/ 0 h 7636409"/>
              </a:gdLst>
              <a:ahLst/>
              <a:cxnLst>
                <a:cxn ang="0">
                  <a:pos x="connsiteX0" y="connsiteY0"/>
                </a:cxn>
                <a:cxn ang="0">
                  <a:pos x="connsiteX1" y="connsiteY1"/>
                </a:cxn>
                <a:cxn ang="0">
                  <a:pos x="connsiteX2" y="connsiteY2"/>
                </a:cxn>
                <a:cxn ang="0">
                  <a:pos x="connsiteX3" y="connsiteY3"/>
                </a:cxn>
              </a:cxnLst>
              <a:rect l="l" t="t" r="r" b="b"/>
              <a:pathLst>
                <a:path w="4446237" h="7636409">
                  <a:moveTo>
                    <a:pt x="0" y="7636409"/>
                  </a:moveTo>
                  <a:lnTo>
                    <a:pt x="926656" y="7141933"/>
                  </a:lnTo>
                  <a:lnTo>
                    <a:pt x="4446237" y="611694"/>
                  </a:lnTo>
                  <a:lnTo>
                    <a:pt x="4115155" y="0"/>
                  </a:ln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17" name="标题 4"/>
          <p:cNvSpPr txBox="1"/>
          <p:nvPr/>
        </p:nvSpPr>
        <p:spPr>
          <a:xfrm>
            <a:off x="1136874" y="3047707"/>
            <a:ext cx="5419185" cy="8953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zh-CN" altLang="en-US" sz="4000" dirty="0">
                <a:solidFill>
                  <a:schemeClr val="tx1"/>
                </a:solidFill>
                <a:sym typeface="+mn-ea"/>
              </a:rPr>
              <a:t>关键功能及核心算法</a:t>
            </a:r>
          </a:p>
        </p:txBody>
      </p:sp>
      <p:sp>
        <p:nvSpPr>
          <p:cNvPr id="19" name="文本框 18"/>
          <p:cNvSpPr txBox="1"/>
          <p:nvPr/>
        </p:nvSpPr>
        <p:spPr>
          <a:xfrm>
            <a:off x="7191675" y="2798035"/>
            <a:ext cx="911477" cy="792495"/>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关键功能一</a:t>
            </a:r>
          </a:p>
        </p:txBody>
      </p:sp>
      <p:pic>
        <p:nvPicPr>
          <p:cNvPr id="3" name="图片 2"/>
          <p:cNvPicPr>
            <a:picLocks noChangeAspect="1"/>
          </p:cNvPicPr>
          <p:nvPr>
            <p:custDataLst>
              <p:tags r:id="rId1"/>
            </p:custDataLst>
          </p:nvPr>
        </p:nvPicPr>
        <p:blipFill>
          <a:blip r:embed="rId4"/>
          <a:stretch>
            <a:fillRect/>
          </a:stretch>
        </p:blipFill>
        <p:spPr>
          <a:xfrm>
            <a:off x="669925" y="1136015"/>
            <a:ext cx="3771900" cy="5429250"/>
          </a:xfrm>
          <a:prstGeom prst="rect">
            <a:avLst/>
          </a:prstGeom>
        </p:spPr>
      </p:pic>
      <p:pic>
        <p:nvPicPr>
          <p:cNvPr id="4" name="图片 3"/>
          <p:cNvPicPr>
            <a:picLocks noChangeAspect="1"/>
          </p:cNvPicPr>
          <p:nvPr/>
        </p:nvPicPr>
        <p:blipFill>
          <a:blip r:embed="rId5"/>
          <a:stretch>
            <a:fillRect/>
          </a:stretch>
        </p:blipFill>
        <p:spPr>
          <a:xfrm>
            <a:off x="4787900" y="1017270"/>
            <a:ext cx="2616200" cy="5666740"/>
          </a:xfrm>
          <a:prstGeom prst="rect">
            <a:avLst/>
          </a:prstGeom>
        </p:spPr>
      </p:pic>
      <p:pic>
        <p:nvPicPr>
          <p:cNvPr id="5" name="图片 4"/>
          <p:cNvPicPr>
            <a:picLocks noChangeAspect="1"/>
          </p:cNvPicPr>
          <p:nvPr/>
        </p:nvPicPr>
        <p:blipFill>
          <a:blip r:embed="rId6"/>
          <a:stretch>
            <a:fillRect/>
          </a:stretch>
        </p:blipFill>
        <p:spPr>
          <a:xfrm>
            <a:off x="7750175" y="1028700"/>
            <a:ext cx="2575560" cy="5578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关键功能二</a:t>
            </a:r>
          </a:p>
        </p:txBody>
      </p:sp>
      <p:pic>
        <p:nvPicPr>
          <p:cNvPr id="3" name="图片 2"/>
          <p:cNvPicPr>
            <a:picLocks noChangeAspect="1"/>
          </p:cNvPicPr>
          <p:nvPr/>
        </p:nvPicPr>
        <p:blipFill>
          <a:blip r:embed="rId3"/>
          <a:stretch>
            <a:fillRect/>
          </a:stretch>
        </p:blipFill>
        <p:spPr>
          <a:xfrm>
            <a:off x="669925" y="1028700"/>
            <a:ext cx="3367405" cy="5672455"/>
          </a:xfrm>
          <a:prstGeom prst="rect">
            <a:avLst/>
          </a:prstGeom>
        </p:spPr>
      </p:pic>
      <p:pic>
        <p:nvPicPr>
          <p:cNvPr id="4" name="图片 3"/>
          <p:cNvPicPr>
            <a:picLocks noChangeAspect="1"/>
          </p:cNvPicPr>
          <p:nvPr/>
        </p:nvPicPr>
        <p:blipFill>
          <a:blip r:embed="rId4"/>
          <a:stretch>
            <a:fillRect/>
          </a:stretch>
        </p:blipFill>
        <p:spPr>
          <a:xfrm>
            <a:off x="4335145" y="1028700"/>
            <a:ext cx="2508250" cy="5433060"/>
          </a:xfrm>
          <a:prstGeom prst="rect">
            <a:avLst/>
          </a:prstGeom>
        </p:spPr>
      </p:pic>
      <p:pic>
        <p:nvPicPr>
          <p:cNvPr id="5" name="图片 4"/>
          <p:cNvPicPr>
            <a:picLocks noChangeAspect="1"/>
          </p:cNvPicPr>
          <p:nvPr/>
        </p:nvPicPr>
        <p:blipFill>
          <a:blip r:embed="rId5"/>
          <a:stretch>
            <a:fillRect/>
          </a:stretch>
        </p:blipFill>
        <p:spPr>
          <a:xfrm>
            <a:off x="7141210" y="1028700"/>
            <a:ext cx="2523490" cy="5465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核心算法一</a:t>
            </a:r>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grpSp>
        <p:nvGrpSpPr>
          <p:cNvPr id="5" name="691ff9ac-1baf-47b6-971e-90b8fed2e25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134" y="1143496"/>
            <a:ext cx="11319915" cy="5714504"/>
            <a:chOff x="670134" y="1143496"/>
            <a:chExt cx="11319915" cy="5714504"/>
          </a:xfrm>
        </p:grpSpPr>
        <p:sp>
          <p:nvSpPr>
            <p:cNvPr id="6" name="iṩḷíḓé"/>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dirty="0"/>
            </a:p>
          </p:txBody>
        </p:sp>
        <p:sp>
          <p:nvSpPr>
            <p:cNvPr id="19" name="îsļíḑê"/>
            <p:cNvSpPr txBox="1"/>
            <p:nvPr/>
          </p:nvSpPr>
          <p:spPr bwMode="auto">
            <a:xfrm>
              <a:off x="687279" y="1143496"/>
              <a:ext cx="738872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基于余弦值计算与</a:t>
              </a:r>
              <a:r>
                <a:rPr lang="en-US" altLang="zh-CN" sz="2400" b="1" dirty="0"/>
                <a:t>KNN</a:t>
              </a:r>
              <a:r>
                <a:rPr lang="zh-CN" altLang="en-US" sz="2400" b="1" dirty="0"/>
                <a:t>的</a:t>
              </a:r>
              <a:r>
                <a:rPr lang="en-US" altLang="zh-CN" sz="2400" b="1" dirty="0"/>
                <a:t>WiFi</a:t>
              </a:r>
              <a:r>
                <a:rPr lang="zh-CN" altLang="en-US" sz="2400" b="1" dirty="0"/>
                <a:t>指纹定位算法</a:t>
              </a:r>
            </a:p>
          </p:txBody>
        </p:sp>
        <p:cxnSp>
          <p:nvCxnSpPr>
            <p:cNvPr id="8" name="直接连接符 7"/>
            <p:cNvCxnSpPr/>
            <p:nvPr/>
          </p:nvCxnSpPr>
          <p:spPr>
            <a:xfrm>
              <a:off x="670134" y="1585515"/>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ïṧļîḋé"/>
            <p:cNvGrpSpPr/>
            <p:nvPr/>
          </p:nvGrpSpPr>
          <p:grpSpPr>
            <a:xfrm>
              <a:off x="779354" y="2037575"/>
              <a:ext cx="7296645" cy="1329202"/>
              <a:chOff x="779354" y="1665452"/>
              <a:chExt cx="7296645" cy="1329202"/>
            </a:xfrm>
          </p:grpSpPr>
          <p:sp>
            <p:nvSpPr>
              <p:cNvPr id="15" name="iśḷiḑe"/>
              <p:cNvSpPr/>
              <p:nvPr/>
            </p:nvSpPr>
            <p:spPr>
              <a:xfrm>
                <a:off x="779354" y="1770523"/>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6" name="îṧḷîḓe"/>
              <p:cNvSpPr txBox="1"/>
              <p:nvPr/>
            </p:nvSpPr>
            <p:spPr bwMode="auto">
              <a:xfrm>
                <a:off x="1011000" y="1665452"/>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01.</a:t>
                </a:r>
                <a:r>
                  <a:rPr lang="zh-CN" altLang="en-US" sz="2000" b="1" dirty="0"/>
                  <a:t>输入、输出</a:t>
                </a:r>
              </a:p>
            </p:txBody>
          </p:sp>
          <p:sp>
            <p:nvSpPr>
              <p:cNvPr id="17" name="íšlíďe"/>
              <p:cNvSpPr/>
              <p:nvPr/>
            </p:nvSpPr>
            <p:spPr bwMode="auto">
              <a:xfrm>
                <a:off x="1011000" y="21815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2000" dirty="0"/>
                  <a:t>输入：</a:t>
                </a:r>
                <a:r>
                  <a:rPr lang="en-US" altLang="zh-CN" sz="2000" dirty="0"/>
                  <a:t>int</a:t>
                </a:r>
                <a:r>
                  <a:rPr lang="zh-CN" altLang="en-US" sz="2000" dirty="0"/>
                  <a:t>、</a:t>
                </a:r>
                <a:r>
                  <a:rPr lang="en-US" altLang="zh-CN" sz="2000" dirty="0"/>
                  <a:t>KNNData</a:t>
                </a:r>
                <a:r>
                  <a:rPr lang="zh-CN" altLang="en-US" sz="2000" dirty="0"/>
                  <a:t>、</a:t>
                </a:r>
                <a:r>
                  <a:rPr lang="en-US" altLang="zh-CN" sz="2000" dirty="0"/>
                  <a:t>List&lt;KNNData&gt;</a:t>
                </a:r>
                <a:endParaRPr lang="zh-CN" altLang="en-US" sz="2000" dirty="0"/>
              </a:p>
              <a:p>
                <a:pPr marL="171450" indent="-171450">
                  <a:lnSpc>
                    <a:spcPct val="150000"/>
                  </a:lnSpc>
                  <a:buFont typeface="Arial" panose="020B0604020202020204" pitchFamily="34" charset="0"/>
                  <a:buChar char="•"/>
                </a:pPr>
                <a:r>
                  <a:rPr lang="zh-CN" altLang="en-US" sz="2000" dirty="0"/>
                  <a:t>输出：</a:t>
                </a:r>
                <a:r>
                  <a:rPr lang="en-US" altLang="zh-CN" sz="2000" dirty="0"/>
                  <a:t>KNNDate</a:t>
                </a:r>
              </a:p>
            </p:txBody>
          </p:sp>
        </p:grpSp>
        <p:grpSp>
          <p:nvGrpSpPr>
            <p:cNvPr id="10" name="i$lîḑê"/>
            <p:cNvGrpSpPr/>
            <p:nvPr/>
          </p:nvGrpSpPr>
          <p:grpSpPr>
            <a:xfrm>
              <a:off x="779354" y="3685393"/>
              <a:ext cx="7296645" cy="1287145"/>
              <a:chOff x="779354" y="1777847"/>
              <a:chExt cx="7296645" cy="1287145"/>
            </a:xfrm>
          </p:grpSpPr>
          <p:sp>
            <p:nvSpPr>
              <p:cNvPr id="12" name="îŝļîďè"/>
              <p:cNvSpPr/>
              <p:nvPr/>
            </p:nvSpPr>
            <p:spPr>
              <a:xfrm>
                <a:off x="779354" y="1889903"/>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3" name="ïṩlîďé"/>
              <p:cNvSpPr txBox="1"/>
              <p:nvPr/>
            </p:nvSpPr>
            <p:spPr bwMode="auto">
              <a:xfrm>
                <a:off x="1011000" y="17778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02.</a:t>
                </a:r>
                <a:r>
                  <a:rPr lang="zh-CN" altLang="en-US" sz="2000" b="1" dirty="0"/>
                  <a:t>算法思想</a:t>
                </a:r>
              </a:p>
            </p:txBody>
          </p:sp>
          <p:sp>
            <p:nvSpPr>
              <p:cNvPr id="14" name="íṣḻíḋe"/>
              <p:cNvSpPr/>
              <p:nvPr/>
            </p:nvSpPr>
            <p:spPr bwMode="auto">
              <a:xfrm>
                <a:off x="1011129" y="2252192"/>
                <a:ext cx="465899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2000" dirty="0"/>
                  <a:t>计算当前位置</a:t>
                </a:r>
                <a:r>
                  <a:rPr lang="en-US" altLang="zh-CN" sz="2000" dirty="0"/>
                  <a:t>WiFi</a:t>
                </a:r>
                <a:r>
                  <a:rPr lang="zh-CN" altLang="en-US" sz="2000" dirty="0"/>
                  <a:t>信号强度与数据库中坐标点</a:t>
                </a:r>
                <a:r>
                  <a:rPr lang="en-US" altLang="zh-CN" sz="2000" dirty="0"/>
                  <a:t>WiFi</a:t>
                </a:r>
                <a:r>
                  <a:rPr lang="zh-CN" altLang="en-US" sz="2000" dirty="0"/>
                  <a:t>信号强度的余弦值，取前几个相近的坐标点，使用</a:t>
                </a:r>
                <a:r>
                  <a:rPr lang="en-US" altLang="zh-CN" sz="2000" dirty="0"/>
                  <a:t>KNN</a:t>
                </a:r>
                <a:r>
                  <a:rPr lang="zh-CN" altLang="en-US" sz="2000" dirty="0"/>
                  <a:t>算法思想求出当前位置坐标</a:t>
                </a:r>
              </a:p>
            </p:txBody>
          </p:sp>
        </p:grpSp>
        <p:cxnSp>
          <p:nvCxnSpPr>
            <p:cNvPr id="11" name="直接连接符 10"/>
            <p:cNvCxnSpPr/>
            <p:nvPr/>
          </p:nvCxnSpPr>
          <p:spPr>
            <a:xfrm>
              <a:off x="1120050" y="3546550"/>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4" name="灯片编号占位符 3"/>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20" name="图片 19"/>
          <p:cNvPicPr>
            <a:picLocks noChangeAspect="1"/>
          </p:cNvPicPr>
          <p:nvPr/>
        </p:nvPicPr>
        <p:blipFill>
          <a:blip r:embed="rId4"/>
          <a:stretch>
            <a:fillRect/>
          </a:stretch>
        </p:blipFill>
        <p:spPr>
          <a:xfrm>
            <a:off x="6169025" y="1700530"/>
            <a:ext cx="1790700" cy="19526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核心算法一</a:t>
            </a:r>
          </a:p>
        </p:txBody>
      </p:sp>
      <p:grpSp>
        <p:nvGrpSpPr>
          <p:cNvPr id="5" name="3c2f1681-f979-4de5-8036-c0bce5db0ca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7408" y="1988840"/>
            <a:ext cx="10585176" cy="3085465"/>
            <a:chOff x="767408" y="1988840"/>
            <a:chExt cx="10585176" cy="3085465"/>
          </a:xfrm>
        </p:grpSpPr>
        <p:cxnSp>
          <p:nvCxnSpPr>
            <p:cNvPr id="6" name="直接箭头连接符 5"/>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 name="ïšlïḓe"/>
            <p:cNvGrpSpPr/>
            <p:nvPr/>
          </p:nvGrpSpPr>
          <p:grpSpPr>
            <a:xfrm>
              <a:off x="1139724" y="1988840"/>
              <a:ext cx="1518741" cy="1509753"/>
              <a:chOff x="2452226" y="1883471"/>
              <a:chExt cx="1518741" cy="1509753"/>
            </a:xfrm>
          </p:grpSpPr>
          <p:sp>
            <p:nvSpPr>
              <p:cNvPr id="25" name="iŝ1iḍè"/>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îṣ1îḍè"/>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sz="2000" b="1" dirty="0"/>
                  <a:t>获取</a:t>
                </a:r>
                <a:r>
                  <a:rPr lang="en-US" altLang="zh-CN" sz="2000" b="1" dirty="0"/>
                  <a:t>WiFi</a:t>
                </a:r>
              </a:p>
              <a:p>
                <a:pPr algn="ctr"/>
                <a:r>
                  <a:rPr lang="zh-CN" altLang="en-US" sz="2000" b="1" dirty="0"/>
                  <a:t>强度</a:t>
                </a:r>
              </a:p>
            </p:txBody>
          </p:sp>
        </p:grpSp>
        <p:sp>
          <p:nvSpPr>
            <p:cNvPr id="8" name="ïṧḷidè"/>
            <p:cNvSpPr/>
            <p:nvPr/>
          </p:nvSpPr>
          <p:spPr>
            <a:xfrm>
              <a:off x="1126052" y="3947623"/>
              <a:ext cx="1546085" cy="4327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900" b="1" dirty="0">
                  <a:solidFill>
                    <a:schemeClr val="bg1"/>
                  </a:solidFill>
                </a:rPr>
                <a:t>第一步</a:t>
              </a:r>
            </a:p>
          </p:txBody>
        </p:sp>
        <p:sp>
          <p:nvSpPr>
            <p:cNvPr id="9" name="íṥľiďé"/>
            <p:cNvSpPr/>
            <p:nvPr/>
          </p:nvSpPr>
          <p:spPr bwMode="auto">
            <a:xfrm>
              <a:off x="801139"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2000" dirty="0"/>
                <a:t>前端获取</a:t>
              </a:r>
              <a:r>
                <a:rPr lang="en-US" altLang="zh-CN" sz="2000" dirty="0"/>
                <a:t>WiFi</a:t>
              </a:r>
              <a:r>
                <a:rPr lang="zh-CN" altLang="en-US" sz="2000" dirty="0"/>
                <a:t>信号强度后发送给服务器端进行计算</a:t>
              </a:r>
            </a:p>
          </p:txBody>
        </p:sp>
        <p:grpSp>
          <p:nvGrpSpPr>
            <p:cNvPr id="10" name="íṧļîḑê"/>
            <p:cNvGrpSpPr/>
            <p:nvPr/>
          </p:nvGrpSpPr>
          <p:grpSpPr>
            <a:xfrm>
              <a:off x="3901485" y="1988840"/>
              <a:ext cx="1518741" cy="1509753"/>
              <a:chOff x="2452226" y="1883471"/>
              <a:chExt cx="1518741" cy="1509753"/>
            </a:xfrm>
          </p:grpSpPr>
          <p:sp>
            <p:nvSpPr>
              <p:cNvPr id="23" name="îṣḻiḓe"/>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î$ḻíde"/>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sz="2000" b="1" dirty="0"/>
                  <a:t>计算余</a:t>
                </a:r>
              </a:p>
              <a:p>
                <a:pPr algn="ctr"/>
                <a:r>
                  <a:rPr lang="zh-CN" altLang="en-US" sz="2000" b="1" dirty="0"/>
                  <a:t>弦值</a:t>
                </a:r>
              </a:p>
            </p:txBody>
          </p:sp>
        </p:grpSp>
        <p:sp>
          <p:nvSpPr>
            <p:cNvPr id="11" name="íslíḑê"/>
            <p:cNvSpPr/>
            <p:nvPr/>
          </p:nvSpPr>
          <p:spPr>
            <a:xfrm>
              <a:off x="3887813" y="3947623"/>
              <a:ext cx="1546085" cy="43279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900" b="1" dirty="0">
                  <a:solidFill>
                    <a:schemeClr val="bg1"/>
                  </a:solidFill>
                </a:rPr>
                <a:t>第二步</a:t>
              </a:r>
            </a:p>
          </p:txBody>
        </p:sp>
        <p:sp>
          <p:nvSpPr>
            <p:cNvPr id="12" name="ï$1iḍê"/>
            <p:cNvSpPr/>
            <p:nvPr/>
          </p:nvSpPr>
          <p:spPr bwMode="auto">
            <a:xfrm>
              <a:off x="3435043" y="4513600"/>
              <a:ext cx="2591435"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2000" dirty="0"/>
                <a:t>计算当前位置</a:t>
              </a:r>
              <a:r>
                <a:rPr lang="en-US" altLang="zh-CN" sz="2000" dirty="0"/>
                <a:t>WiFi</a:t>
              </a:r>
              <a:r>
                <a:rPr lang="zh-CN" altLang="en-US" sz="2000" dirty="0"/>
                <a:t>信号强度与数据库中每个坐标</a:t>
              </a:r>
              <a:r>
                <a:rPr lang="en-US" altLang="zh-CN" sz="2000" dirty="0"/>
                <a:t>WiFi</a:t>
              </a:r>
              <a:r>
                <a:rPr lang="zh-CN" altLang="en-US" sz="2000" dirty="0"/>
                <a:t>信号强度的余弦值，并按余弦值大小排序</a:t>
              </a:r>
            </a:p>
          </p:txBody>
        </p:sp>
        <p:grpSp>
          <p:nvGrpSpPr>
            <p:cNvPr id="13" name="ïśļiďe"/>
            <p:cNvGrpSpPr/>
            <p:nvPr/>
          </p:nvGrpSpPr>
          <p:grpSpPr>
            <a:xfrm>
              <a:off x="6663246" y="1988840"/>
              <a:ext cx="1518741" cy="1509753"/>
              <a:chOff x="2452226" y="1883471"/>
              <a:chExt cx="1518741" cy="1509753"/>
            </a:xfrm>
          </p:grpSpPr>
          <p:sp>
            <p:nvSpPr>
              <p:cNvPr id="21" name="íśļîďé"/>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išḷíḑé"/>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sz="2000" b="1" dirty="0"/>
                  <a:t>用</a:t>
                </a:r>
                <a:r>
                  <a:rPr lang="en-US" altLang="zh-CN" sz="2000" b="1" dirty="0"/>
                  <a:t>KNN</a:t>
                </a:r>
              </a:p>
              <a:p>
                <a:pPr algn="ctr"/>
                <a:r>
                  <a:rPr lang="zh-CN" altLang="en-US" sz="2000" b="1" dirty="0"/>
                  <a:t>计算位置</a:t>
                </a:r>
              </a:p>
            </p:txBody>
          </p:sp>
        </p:grpSp>
        <p:sp>
          <p:nvSpPr>
            <p:cNvPr id="14" name="íṣḻiďe"/>
            <p:cNvSpPr/>
            <p:nvPr/>
          </p:nvSpPr>
          <p:spPr>
            <a:xfrm>
              <a:off x="6649574" y="3947623"/>
              <a:ext cx="1546085" cy="432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900" b="1" dirty="0">
                  <a:solidFill>
                    <a:schemeClr val="bg1"/>
                  </a:solidFill>
                </a:rPr>
                <a:t>第三步</a:t>
              </a:r>
            </a:p>
          </p:txBody>
        </p:sp>
        <p:sp>
          <p:nvSpPr>
            <p:cNvPr id="15" name="íṡḷîḓe"/>
            <p:cNvSpPr/>
            <p:nvPr/>
          </p:nvSpPr>
          <p:spPr bwMode="auto">
            <a:xfrm>
              <a:off x="6224598" y="4516775"/>
              <a:ext cx="2395220"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1900" dirty="0"/>
                <a:t>取前几个坐标点，用</a:t>
              </a:r>
              <a:r>
                <a:rPr lang="en-US" altLang="zh-CN" sz="1900" dirty="0"/>
                <a:t>KNN</a:t>
              </a:r>
              <a:r>
                <a:rPr lang="zh-CN" altLang="en-US" sz="1900" dirty="0"/>
                <a:t>算法思想加权计算出当前可能位置坐标</a:t>
              </a:r>
            </a:p>
          </p:txBody>
        </p:sp>
        <p:grpSp>
          <p:nvGrpSpPr>
            <p:cNvPr id="16" name="îṡḻîḑê"/>
            <p:cNvGrpSpPr/>
            <p:nvPr/>
          </p:nvGrpSpPr>
          <p:grpSpPr>
            <a:xfrm>
              <a:off x="9425006" y="1988840"/>
              <a:ext cx="1518741" cy="1509753"/>
              <a:chOff x="2452226" y="1883471"/>
              <a:chExt cx="1518741" cy="1509753"/>
            </a:xfrm>
          </p:grpSpPr>
          <p:sp>
            <p:nvSpPr>
              <p:cNvPr id="19" name="isḻîḋé"/>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ṩ1ïḓè"/>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b="1" dirty="0"/>
                  <a:t>返回当前</a:t>
                </a:r>
              </a:p>
              <a:p>
                <a:pPr algn="ctr"/>
                <a:r>
                  <a:rPr lang="zh-CN" altLang="en-US" b="1" dirty="0"/>
                  <a:t>位置</a:t>
                </a:r>
              </a:p>
            </p:txBody>
          </p:sp>
        </p:grpSp>
        <p:sp>
          <p:nvSpPr>
            <p:cNvPr id="17" name="íSľíḍe"/>
            <p:cNvSpPr/>
            <p:nvPr/>
          </p:nvSpPr>
          <p:spPr>
            <a:xfrm>
              <a:off x="9411969" y="3947623"/>
              <a:ext cx="1546085" cy="432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2000" b="1" dirty="0">
                  <a:solidFill>
                    <a:schemeClr val="bg1"/>
                  </a:solidFill>
                </a:rPr>
                <a:t>第四步</a:t>
              </a:r>
            </a:p>
          </p:txBody>
        </p:sp>
        <p:sp>
          <p:nvSpPr>
            <p:cNvPr id="18" name="íšľíde"/>
            <p:cNvSpPr/>
            <p:nvPr/>
          </p:nvSpPr>
          <p:spPr bwMode="auto">
            <a:xfrm>
              <a:off x="9086421"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2000" dirty="0"/>
                <a:t>服务器返回给前端计算出的当前位置坐标</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核心算法二</a:t>
            </a:r>
          </a:p>
        </p:txBody>
      </p:sp>
      <p:grpSp>
        <p:nvGrpSpPr>
          <p:cNvPr id="5" name="691ff9ac-1baf-47b6-971e-90b8fed2e25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134" y="1143496"/>
            <a:ext cx="11319915" cy="5714504"/>
            <a:chOff x="670134" y="1143496"/>
            <a:chExt cx="11319915" cy="5714504"/>
          </a:xfrm>
        </p:grpSpPr>
        <p:sp>
          <p:nvSpPr>
            <p:cNvPr id="6" name="iṩḷíḓé"/>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dirty="0"/>
            </a:p>
          </p:txBody>
        </p:sp>
        <p:sp>
          <p:nvSpPr>
            <p:cNvPr id="19" name="îsļíḑê"/>
            <p:cNvSpPr txBox="1"/>
            <p:nvPr/>
          </p:nvSpPr>
          <p:spPr bwMode="auto">
            <a:xfrm>
              <a:off x="687279" y="1143496"/>
              <a:ext cx="738872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pPr>
              <a:r>
                <a:rPr lang="en-US" altLang="zh-CN" sz="2400" b="1" dirty="0">
                  <a:sym typeface="+mn-ea"/>
                </a:rPr>
                <a:t>Floyd</a:t>
              </a:r>
              <a:r>
                <a:rPr lang="zh-CN" altLang="en-US" sz="2400" b="1" dirty="0">
                  <a:sym typeface="+mn-ea"/>
                </a:rPr>
                <a:t>算法（导航）</a:t>
              </a:r>
              <a:endParaRPr lang="zh-CN" altLang="en-US" sz="2400" b="1" dirty="0"/>
            </a:p>
          </p:txBody>
        </p:sp>
        <p:cxnSp>
          <p:nvCxnSpPr>
            <p:cNvPr id="8" name="直接连接符 7"/>
            <p:cNvCxnSpPr/>
            <p:nvPr/>
          </p:nvCxnSpPr>
          <p:spPr>
            <a:xfrm>
              <a:off x="670134" y="1585515"/>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ïṧļîḋé"/>
            <p:cNvGrpSpPr/>
            <p:nvPr/>
          </p:nvGrpSpPr>
          <p:grpSpPr>
            <a:xfrm>
              <a:off x="779354" y="2037575"/>
              <a:ext cx="7296645" cy="1329202"/>
              <a:chOff x="779354" y="1665452"/>
              <a:chExt cx="7296645" cy="1329202"/>
            </a:xfrm>
          </p:grpSpPr>
          <p:sp>
            <p:nvSpPr>
              <p:cNvPr id="15" name="iśḷiḑe"/>
              <p:cNvSpPr/>
              <p:nvPr/>
            </p:nvSpPr>
            <p:spPr>
              <a:xfrm>
                <a:off x="779354" y="1770523"/>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sz="1800">
                  <a:solidFill>
                    <a:schemeClr val="bg2"/>
                  </a:solidFill>
                </a:endParaRPr>
              </a:p>
            </p:txBody>
          </p:sp>
          <p:sp>
            <p:nvSpPr>
              <p:cNvPr id="16" name="îṧḷîḓe"/>
              <p:cNvSpPr txBox="1"/>
              <p:nvPr/>
            </p:nvSpPr>
            <p:spPr bwMode="auto">
              <a:xfrm>
                <a:off x="1011000" y="1665452"/>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01.</a:t>
                </a:r>
                <a:r>
                  <a:rPr lang="zh-CN" altLang="en-US" sz="2000" b="1" dirty="0"/>
                  <a:t>输入、输出</a:t>
                </a:r>
              </a:p>
            </p:txBody>
          </p:sp>
          <p:sp>
            <p:nvSpPr>
              <p:cNvPr id="17" name="íšlíďe"/>
              <p:cNvSpPr/>
              <p:nvPr/>
            </p:nvSpPr>
            <p:spPr bwMode="auto">
              <a:xfrm>
                <a:off x="1011000" y="21815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900" dirty="0"/>
                  <a:t>输入：</a:t>
                </a:r>
                <a:r>
                  <a:rPr lang="zh-CN" altLang="en-US" sz="1900" dirty="0">
                    <a:sym typeface="+mn-ea"/>
                  </a:rPr>
                  <a:t>无向图、起点、终点</a:t>
                </a:r>
                <a:endParaRPr lang="zh-CN" altLang="en-US" sz="1900" dirty="0"/>
              </a:p>
              <a:p>
                <a:pPr marL="171450" indent="-171450">
                  <a:lnSpc>
                    <a:spcPct val="150000"/>
                  </a:lnSpc>
                  <a:buFont typeface="Arial" panose="020B0604020202020204" pitchFamily="34" charset="0"/>
                  <a:buChar char="•"/>
                </a:pPr>
                <a:r>
                  <a:rPr lang="zh-CN" altLang="en-US" sz="1900" dirty="0"/>
                  <a:t>输出：</a:t>
                </a:r>
                <a:r>
                  <a:rPr lang="zh-CN" altLang="en-US" sz="1900" dirty="0">
                    <a:sym typeface="+mn-ea"/>
                  </a:rPr>
                  <a:t>起点和终点间的最短路径</a:t>
                </a:r>
              </a:p>
            </p:txBody>
          </p:sp>
        </p:grpSp>
        <p:grpSp>
          <p:nvGrpSpPr>
            <p:cNvPr id="10" name="i$lîḑê"/>
            <p:cNvGrpSpPr/>
            <p:nvPr/>
          </p:nvGrpSpPr>
          <p:grpSpPr>
            <a:xfrm>
              <a:off x="779354" y="3685393"/>
              <a:ext cx="7296645" cy="1287145"/>
              <a:chOff x="779354" y="1777847"/>
              <a:chExt cx="7296645" cy="1287145"/>
            </a:xfrm>
          </p:grpSpPr>
          <p:sp>
            <p:nvSpPr>
              <p:cNvPr id="12" name="îŝļîďè"/>
              <p:cNvSpPr/>
              <p:nvPr/>
            </p:nvSpPr>
            <p:spPr>
              <a:xfrm>
                <a:off x="779354" y="1889903"/>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sz="1800">
                  <a:solidFill>
                    <a:schemeClr val="bg2"/>
                  </a:solidFill>
                </a:endParaRPr>
              </a:p>
            </p:txBody>
          </p:sp>
          <p:sp>
            <p:nvSpPr>
              <p:cNvPr id="13" name="ïṩlîďé"/>
              <p:cNvSpPr txBox="1"/>
              <p:nvPr/>
            </p:nvSpPr>
            <p:spPr bwMode="auto">
              <a:xfrm>
                <a:off x="1011000" y="17778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02.</a:t>
                </a:r>
                <a:r>
                  <a:rPr lang="zh-CN" altLang="en-US" sz="2000" b="1" dirty="0"/>
                  <a:t>算法思想</a:t>
                </a:r>
              </a:p>
            </p:txBody>
          </p:sp>
          <p:sp>
            <p:nvSpPr>
              <p:cNvPr id="14" name="íṣḻíḋe"/>
              <p:cNvSpPr/>
              <p:nvPr/>
            </p:nvSpPr>
            <p:spPr bwMode="auto">
              <a:xfrm>
                <a:off x="1011129" y="2252192"/>
                <a:ext cx="694944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2000" dirty="0">
                    <a:sym typeface="+mn-ea"/>
                  </a:rPr>
                  <a:t>通过一个图的权值矩阵求出它的任意两点间的最短路径。 从图的带权邻接矩阵开始，迭代地进行</a:t>
                </a:r>
                <a:r>
                  <a:rPr lang="en-US" altLang="zh-CN" sz="2000" dirty="0">
                    <a:sym typeface="+mn-ea"/>
                  </a:rPr>
                  <a:t>n</a:t>
                </a:r>
                <a:r>
                  <a:rPr lang="zh-CN" altLang="en-US" sz="2000" dirty="0">
                    <a:sym typeface="+mn-ea"/>
                  </a:rPr>
                  <a:t>次更新，构造出矩阵</a:t>
                </a:r>
                <a:r>
                  <a:rPr lang="en-US" altLang="zh-CN" sz="2000" dirty="0">
                    <a:sym typeface="+mn-ea"/>
                  </a:rPr>
                  <a:t>D(n)</a:t>
                </a:r>
                <a:r>
                  <a:rPr lang="zh-CN" altLang="en-US" sz="2000" dirty="0">
                    <a:sym typeface="+mn-ea"/>
                  </a:rPr>
                  <a:t>。矩阵</a:t>
                </a:r>
                <a:r>
                  <a:rPr lang="en-US" altLang="zh-CN" sz="2000" dirty="0">
                    <a:sym typeface="+mn-ea"/>
                  </a:rPr>
                  <a:t>D(n)</a:t>
                </a:r>
                <a:r>
                  <a:rPr lang="zh-CN" altLang="en-US" sz="2000" dirty="0">
                    <a:sym typeface="+mn-ea"/>
                  </a:rPr>
                  <a:t>的</a:t>
                </a:r>
                <a:r>
                  <a:rPr lang="en-US" altLang="zh-CN" sz="2000" dirty="0" err="1">
                    <a:sym typeface="+mn-ea"/>
                  </a:rPr>
                  <a:t>i</a:t>
                </a:r>
                <a:r>
                  <a:rPr lang="zh-CN" altLang="en-US" sz="2000" dirty="0">
                    <a:sym typeface="+mn-ea"/>
                  </a:rPr>
                  <a:t>行</a:t>
                </a:r>
                <a:r>
                  <a:rPr lang="en-US" altLang="zh-CN" sz="2000" dirty="0">
                    <a:sym typeface="+mn-ea"/>
                  </a:rPr>
                  <a:t>j</a:t>
                </a:r>
                <a:r>
                  <a:rPr lang="zh-CN" altLang="en-US" sz="2000" dirty="0">
                    <a:sym typeface="+mn-ea"/>
                  </a:rPr>
                  <a:t>列元素便是</a:t>
                </a:r>
                <a:r>
                  <a:rPr lang="en-US" altLang="zh-CN" sz="2000" dirty="0" err="1">
                    <a:sym typeface="+mn-ea"/>
                  </a:rPr>
                  <a:t>i</a:t>
                </a:r>
                <a:r>
                  <a:rPr lang="zh-CN" altLang="en-US" sz="2000" dirty="0">
                    <a:sym typeface="+mn-ea"/>
                  </a:rPr>
                  <a:t>号顶点到</a:t>
                </a:r>
                <a:r>
                  <a:rPr lang="en-US" altLang="zh-CN" sz="2000" dirty="0">
                    <a:sym typeface="+mn-ea"/>
                  </a:rPr>
                  <a:t>j</a:t>
                </a:r>
                <a:r>
                  <a:rPr lang="zh-CN" altLang="en-US" sz="2000" dirty="0">
                    <a:sym typeface="+mn-ea"/>
                  </a:rPr>
                  <a:t>号顶点的最短路径长度，同时引入一个后继节点矩阵</a:t>
                </a:r>
                <a:r>
                  <a:rPr lang="en-US" altLang="zh-CN" sz="2000" dirty="0">
                    <a:sym typeface="+mn-ea"/>
                  </a:rPr>
                  <a:t>path</a:t>
                </a:r>
                <a:r>
                  <a:rPr lang="zh-CN" altLang="en-US" sz="2000" dirty="0">
                    <a:sym typeface="+mn-ea"/>
                  </a:rPr>
                  <a:t>来记录两点间的最短路径。</a:t>
                </a:r>
                <a:endParaRPr lang="zh-CN" altLang="en-US" sz="2000" dirty="0"/>
              </a:p>
            </p:txBody>
          </p:sp>
        </p:grpSp>
        <p:cxnSp>
          <p:nvCxnSpPr>
            <p:cNvPr id="11" name="直接连接符 10"/>
            <p:cNvCxnSpPr/>
            <p:nvPr/>
          </p:nvCxnSpPr>
          <p:spPr>
            <a:xfrm>
              <a:off x="1120050" y="3546550"/>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核心算法二</a:t>
            </a:r>
          </a:p>
        </p:txBody>
      </p:sp>
      <p:grpSp>
        <p:nvGrpSpPr>
          <p:cNvPr id="5" name="3c2f1681-f979-4de5-8036-c0bce5db0ca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7408" y="1988840"/>
            <a:ext cx="10585176" cy="3085465"/>
            <a:chOff x="767408" y="1988840"/>
            <a:chExt cx="10585176" cy="3085465"/>
          </a:xfrm>
        </p:grpSpPr>
        <p:cxnSp>
          <p:nvCxnSpPr>
            <p:cNvPr id="6" name="直接箭头连接符 5"/>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 name="ïšlïḓe"/>
            <p:cNvGrpSpPr/>
            <p:nvPr/>
          </p:nvGrpSpPr>
          <p:grpSpPr>
            <a:xfrm>
              <a:off x="1139724" y="1988840"/>
              <a:ext cx="1518741" cy="1509753"/>
              <a:chOff x="2452226" y="1883471"/>
              <a:chExt cx="1518741" cy="1509753"/>
            </a:xfrm>
          </p:grpSpPr>
          <p:sp>
            <p:nvSpPr>
              <p:cNvPr id="25" name="iŝ1iḍè"/>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îṣ1îḍè"/>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endParaRPr lang="zh-CN" altLang="en-US" sz="2000" b="1" dirty="0"/>
              </a:p>
            </p:txBody>
          </p:sp>
        </p:grpSp>
        <p:sp>
          <p:nvSpPr>
            <p:cNvPr id="8" name="ïṧḷidè"/>
            <p:cNvSpPr/>
            <p:nvPr/>
          </p:nvSpPr>
          <p:spPr>
            <a:xfrm>
              <a:off x="1126052" y="3947623"/>
              <a:ext cx="1546085" cy="4327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900" b="1" dirty="0">
                  <a:solidFill>
                    <a:schemeClr val="bg1"/>
                  </a:solidFill>
                </a:rPr>
                <a:t>第一步</a:t>
              </a:r>
            </a:p>
          </p:txBody>
        </p:sp>
        <p:sp>
          <p:nvSpPr>
            <p:cNvPr id="9" name="íṥľiďé"/>
            <p:cNvSpPr/>
            <p:nvPr/>
          </p:nvSpPr>
          <p:spPr bwMode="auto">
            <a:xfrm>
              <a:off x="801139"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2000" dirty="0">
                  <a:sym typeface="+mn-ea"/>
                </a:rPr>
                <a:t>把图用邻接矩阵</a:t>
              </a:r>
              <a:r>
                <a:rPr lang="en-US" altLang="zh-CN" sz="2000" dirty="0">
                  <a:sym typeface="+mn-ea"/>
                </a:rPr>
                <a:t>G</a:t>
              </a:r>
              <a:r>
                <a:rPr lang="zh-CN" altLang="en-US" sz="2000" dirty="0">
                  <a:sym typeface="+mn-ea"/>
                </a:rPr>
                <a:t>表示出来。</a:t>
              </a:r>
              <a:endParaRPr lang="zh-CN" altLang="en-US" sz="2000" dirty="0"/>
            </a:p>
          </p:txBody>
        </p:sp>
        <p:grpSp>
          <p:nvGrpSpPr>
            <p:cNvPr id="10" name="íṧļîḑê"/>
            <p:cNvGrpSpPr/>
            <p:nvPr/>
          </p:nvGrpSpPr>
          <p:grpSpPr>
            <a:xfrm>
              <a:off x="3901485" y="1988840"/>
              <a:ext cx="1518741" cy="1509753"/>
              <a:chOff x="2452226" y="1883471"/>
              <a:chExt cx="1518741" cy="1509753"/>
            </a:xfrm>
          </p:grpSpPr>
          <p:sp>
            <p:nvSpPr>
              <p:cNvPr id="23" name="îṣḻiḓe"/>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î$ḻíde"/>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endParaRPr lang="zh-CN" altLang="en-US" sz="2000" b="1" dirty="0"/>
              </a:p>
            </p:txBody>
          </p:sp>
        </p:grpSp>
        <p:sp>
          <p:nvSpPr>
            <p:cNvPr id="11" name="íslíḑê"/>
            <p:cNvSpPr/>
            <p:nvPr/>
          </p:nvSpPr>
          <p:spPr>
            <a:xfrm>
              <a:off x="3887813" y="3947623"/>
              <a:ext cx="1546085" cy="43279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900" b="1" dirty="0">
                  <a:solidFill>
                    <a:schemeClr val="bg1"/>
                  </a:solidFill>
                </a:rPr>
                <a:t>第二步</a:t>
              </a:r>
            </a:p>
          </p:txBody>
        </p:sp>
        <p:sp>
          <p:nvSpPr>
            <p:cNvPr id="12" name="ï$1iḍê"/>
            <p:cNvSpPr/>
            <p:nvPr/>
          </p:nvSpPr>
          <p:spPr bwMode="auto">
            <a:xfrm>
              <a:off x="3435043" y="4513600"/>
              <a:ext cx="2591435"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2000" dirty="0">
                  <a:sym typeface="+mn-ea"/>
                </a:rPr>
                <a:t>定义一个矩阵</a:t>
              </a:r>
              <a:r>
                <a:rPr lang="en-US" altLang="zh-CN" sz="2000" dirty="0">
                  <a:sym typeface="+mn-ea"/>
                </a:rPr>
                <a:t>D</a:t>
              </a:r>
              <a:r>
                <a:rPr lang="zh-CN" altLang="en-US" sz="2000" dirty="0">
                  <a:sym typeface="+mn-ea"/>
                </a:rPr>
                <a:t>用来记录所插入点的信息，</a:t>
              </a:r>
              <a:r>
                <a:rPr lang="en-US" altLang="zh-CN" sz="2000" dirty="0">
                  <a:sym typeface="+mn-ea"/>
                </a:rPr>
                <a:t>D[</a:t>
              </a:r>
              <a:r>
                <a:rPr lang="en-US" altLang="zh-CN" sz="2000" dirty="0" err="1">
                  <a:sym typeface="+mn-ea"/>
                </a:rPr>
                <a:t>i</a:t>
              </a:r>
              <a:r>
                <a:rPr lang="en-US" altLang="zh-CN" sz="2000" dirty="0">
                  <a:sym typeface="+mn-ea"/>
                </a:rPr>
                <a:t>][j]</a:t>
              </a:r>
              <a:r>
                <a:rPr lang="zh-CN" altLang="en-US" sz="2000" dirty="0">
                  <a:sym typeface="+mn-ea"/>
                </a:rPr>
                <a:t>表示从</a:t>
              </a:r>
              <a:r>
                <a:rPr lang="en-US" altLang="zh-CN" sz="2000" dirty="0">
                  <a:sym typeface="+mn-ea"/>
                </a:rPr>
                <a:t>Vi</a:t>
              </a:r>
              <a:r>
                <a:rPr lang="zh-CN" altLang="en-US" sz="2000" dirty="0">
                  <a:sym typeface="+mn-ea"/>
                </a:rPr>
                <a:t>到</a:t>
              </a:r>
              <a:r>
                <a:rPr lang="en-US" altLang="zh-CN" sz="2000" dirty="0" err="1">
                  <a:sym typeface="+mn-ea"/>
                </a:rPr>
                <a:t>Vj</a:t>
              </a:r>
              <a:r>
                <a:rPr lang="zh-CN" altLang="en-US" sz="2000" dirty="0">
                  <a:sym typeface="+mn-ea"/>
                </a:rPr>
                <a:t>需要经过的点。</a:t>
              </a:r>
              <a:endParaRPr lang="zh-CN" altLang="en-US" sz="2000" dirty="0"/>
            </a:p>
          </p:txBody>
        </p:sp>
        <p:grpSp>
          <p:nvGrpSpPr>
            <p:cNvPr id="13" name="ïśļiďe"/>
            <p:cNvGrpSpPr/>
            <p:nvPr/>
          </p:nvGrpSpPr>
          <p:grpSpPr>
            <a:xfrm>
              <a:off x="6663246" y="1988840"/>
              <a:ext cx="1518741" cy="1509753"/>
              <a:chOff x="2452226" y="1883471"/>
              <a:chExt cx="1518741" cy="1509753"/>
            </a:xfrm>
          </p:grpSpPr>
          <p:sp>
            <p:nvSpPr>
              <p:cNvPr id="21" name="íśļîďé"/>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išḷíḑé"/>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endParaRPr lang="zh-CN" altLang="en-US" sz="2000" b="1" dirty="0"/>
              </a:p>
            </p:txBody>
          </p:sp>
        </p:grpSp>
        <p:sp>
          <p:nvSpPr>
            <p:cNvPr id="14" name="íṣḻiďe"/>
            <p:cNvSpPr/>
            <p:nvPr/>
          </p:nvSpPr>
          <p:spPr>
            <a:xfrm>
              <a:off x="6649574" y="3947623"/>
              <a:ext cx="1546085" cy="432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900" b="1" dirty="0">
                  <a:solidFill>
                    <a:schemeClr val="bg1"/>
                  </a:solidFill>
                </a:rPr>
                <a:t>第三步</a:t>
              </a:r>
            </a:p>
          </p:txBody>
        </p:sp>
        <p:sp>
          <p:nvSpPr>
            <p:cNvPr id="15" name="íṡḷîḓe"/>
            <p:cNvSpPr/>
            <p:nvPr/>
          </p:nvSpPr>
          <p:spPr bwMode="auto">
            <a:xfrm>
              <a:off x="6224598" y="4516775"/>
              <a:ext cx="2395220"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1900" dirty="0">
                  <a:sym typeface="+mn-ea"/>
                </a:rPr>
                <a:t>把各个顶点插入图中，比较插点后的距离与原来的距离。</a:t>
              </a:r>
              <a:endParaRPr lang="zh-CN" altLang="en-US" sz="1900" dirty="0"/>
            </a:p>
          </p:txBody>
        </p:sp>
        <p:grpSp>
          <p:nvGrpSpPr>
            <p:cNvPr id="16" name="îṡḻîḑê"/>
            <p:cNvGrpSpPr/>
            <p:nvPr/>
          </p:nvGrpSpPr>
          <p:grpSpPr>
            <a:xfrm>
              <a:off x="9425006" y="1988840"/>
              <a:ext cx="1518741" cy="1509753"/>
              <a:chOff x="2452226" y="1883471"/>
              <a:chExt cx="1518741" cy="1509753"/>
            </a:xfrm>
          </p:grpSpPr>
          <p:sp>
            <p:nvSpPr>
              <p:cNvPr id="19" name="isḻîḋé"/>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ṩ1ïḓè"/>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endParaRPr lang="zh-CN" altLang="en-US" b="1" dirty="0"/>
              </a:p>
            </p:txBody>
          </p:sp>
        </p:grpSp>
        <p:sp>
          <p:nvSpPr>
            <p:cNvPr id="17" name="íSľíḍe"/>
            <p:cNvSpPr/>
            <p:nvPr/>
          </p:nvSpPr>
          <p:spPr>
            <a:xfrm>
              <a:off x="9411969" y="3947623"/>
              <a:ext cx="1546085" cy="432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2000" b="1" dirty="0">
                  <a:solidFill>
                    <a:schemeClr val="bg1"/>
                  </a:solidFill>
                </a:rPr>
                <a:t>第四步</a:t>
              </a:r>
            </a:p>
          </p:txBody>
        </p:sp>
        <p:sp>
          <p:nvSpPr>
            <p:cNvPr id="18" name="íšľíde"/>
            <p:cNvSpPr/>
            <p:nvPr/>
          </p:nvSpPr>
          <p:spPr bwMode="auto">
            <a:xfrm>
              <a:off x="9086421"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2000" dirty="0">
                  <a:sym typeface="+mn-ea"/>
                </a:rPr>
                <a:t>在</a:t>
              </a:r>
              <a:r>
                <a:rPr lang="en-US" altLang="zh-CN" sz="2000" dirty="0">
                  <a:sym typeface="+mn-ea"/>
                </a:rPr>
                <a:t>G</a:t>
              </a:r>
              <a:r>
                <a:rPr lang="zh-CN" altLang="en-US" sz="2000" dirty="0">
                  <a:sym typeface="+mn-ea"/>
                </a:rPr>
                <a:t>中包含有两点之间最短道路的信息，而在</a:t>
              </a:r>
              <a:r>
                <a:rPr lang="en-US" altLang="zh-CN" sz="2000" dirty="0">
                  <a:sym typeface="+mn-ea"/>
                </a:rPr>
                <a:t>D</a:t>
              </a:r>
              <a:r>
                <a:rPr lang="zh-CN" altLang="en-US" sz="2000" dirty="0">
                  <a:sym typeface="+mn-ea"/>
                </a:rPr>
                <a:t>中则包含了最短通路径的信息。</a:t>
              </a:r>
              <a:endParaRPr lang="zh-CN" altLang="en-US" sz="2000"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3"/>
          <a:srcRect l="17839" r="38216" b="38333"/>
          <a:stretch>
            <a:fillRect/>
          </a:stretch>
        </p:blipFill>
        <p:spPr>
          <a:xfrm>
            <a:off x="7793355" y="0"/>
            <a:ext cx="4398645" cy="4229100"/>
          </a:xfrm>
          <a:prstGeom prst="rect">
            <a:avLst/>
          </a:prstGeom>
          <a:noFill/>
          <a:ln w="9525">
            <a:noFill/>
          </a:ln>
        </p:spPr>
      </p:pic>
      <p:sp>
        <p:nvSpPr>
          <p:cNvPr id="3" name="直角三角形 2"/>
          <p:cNvSpPr/>
          <p:nvPr/>
        </p:nvSpPr>
        <p:spPr>
          <a:xfrm>
            <a:off x="7777480" y="1849755"/>
            <a:ext cx="4424045" cy="2453005"/>
          </a:xfrm>
          <a:prstGeom prst="rtTriangl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椭圆形标注 7"/>
          <p:cNvSpPr/>
          <p:nvPr/>
        </p:nvSpPr>
        <p:spPr>
          <a:xfrm flipH="1">
            <a:off x="6898640" y="2445509"/>
            <a:ext cx="1497548" cy="1497548"/>
          </a:xfrm>
          <a:prstGeom prst="wedgeEllipseCallout">
            <a:avLst>
              <a:gd name="adj1" fmla="val -70492"/>
              <a:gd name="adj2" fmla="val -37329"/>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b="1" dirty="0">
              <a:solidFill>
                <a:schemeClr val="tx1"/>
              </a:solidFill>
            </a:endParaRPr>
          </a:p>
        </p:txBody>
      </p:sp>
      <p:grpSp>
        <p:nvGrpSpPr>
          <p:cNvPr id="11" name="组合 10"/>
          <p:cNvGrpSpPr/>
          <p:nvPr/>
        </p:nvGrpSpPr>
        <p:grpSpPr>
          <a:xfrm>
            <a:off x="6526017" y="-1496194"/>
            <a:ext cx="5654810" cy="7972675"/>
            <a:chOff x="6526017" y="-1496194"/>
            <a:chExt cx="5654810" cy="7972675"/>
          </a:xfrm>
        </p:grpSpPr>
        <p:grpSp>
          <p:nvGrpSpPr>
            <p:cNvPr id="12" name="组合 11"/>
            <p:cNvGrpSpPr/>
            <p:nvPr/>
          </p:nvGrpSpPr>
          <p:grpSpPr>
            <a:xfrm>
              <a:off x="7209398" y="-1169319"/>
              <a:ext cx="4971429" cy="7645800"/>
              <a:chOff x="7209398" y="-1169319"/>
              <a:chExt cx="4971429" cy="7645800"/>
            </a:xfrm>
          </p:grpSpPr>
          <p:sp>
            <p:nvSpPr>
              <p:cNvPr id="14" name="Freeform 5"/>
              <p:cNvSpPr/>
              <p:nvPr/>
            </p:nvSpPr>
            <p:spPr bwMode="auto">
              <a:xfrm rot="19914900" flipV="1">
                <a:off x="9661372" y="3621907"/>
                <a:ext cx="2519455" cy="2854574"/>
              </a:xfrm>
              <a:custGeom>
                <a:avLst/>
                <a:gdLst>
                  <a:gd name="T0" fmla="*/ 972 w 1248"/>
                  <a:gd name="T1" fmla="*/ 0 h 1414"/>
                  <a:gd name="T2" fmla="*/ 1248 w 1248"/>
                  <a:gd name="T3" fmla="*/ 514 h 1414"/>
                  <a:gd name="T4" fmla="*/ 763 w 1248"/>
                  <a:gd name="T5" fmla="*/ 1414 h 1414"/>
                  <a:gd name="T6" fmla="*/ 0 w 1248"/>
                  <a:gd name="T7" fmla="*/ 0 h 1414"/>
                  <a:gd name="T8" fmla="*/ 972 w 1248"/>
                  <a:gd name="T9" fmla="*/ 0 h 1414"/>
                </a:gdLst>
                <a:ahLst/>
                <a:cxnLst>
                  <a:cxn ang="0">
                    <a:pos x="T0" y="T1"/>
                  </a:cxn>
                  <a:cxn ang="0">
                    <a:pos x="T2" y="T3"/>
                  </a:cxn>
                  <a:cxn ang="0">
                    <a:pos x="T4" y="T5"/>
                  </a:cxn>
                  <a:cxn ang="0">
                    <a:pos x="T6" y="T7"/>
                  </a:cxn>
                  <a:cxn ang="0">
                    <a:pos x="T8" y="T9"/>
                  </a:cxn>
                </a:cxnLst>
                <a:rect l="0" t="0" r="r" b="b"/>
                <a:pathLst>
                  <a:path w="1248" h="1414">
                    <a:moveTo>
                      <a:pt x="972" y="0"/>
                    </a:moveTo>
                    <a:lnTo>
                      <a:pt x="1248" y="514"/>
                    </a:lnTo>
                    <a:lnTo>
                      <a:pt x="763" y="1414"/>
                    </a:lnTo>
                    <a:lnTo>
                      <a:pt x="0" y="0"/>
                    </a:lnTo>
                    <a:lnTo>
                      <a:pt x="972"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任意多边形: 形状 14"/>
              <p:cNvSpPr/>
              <p:nvPr/>
            </p:nvSpPr>
            <p:spPr bwMode="auto">
              <a:xfrm rot="19914900" flipV="1">
                <a:off x="7411312" y="-465397"/>
                <a:ext cx="1522280" cy="1818559"/>
              </a:xfrm>
              <a:custGeom>
                <a:avLst/>
                <a:gdLst>
                  <a:gd name="connsiteX0" fmla="*/ 0 w 1522280"/>
                  <a:gd name="connsiteY0" fmla="*/ 1818559 h 1818559"/>
                  <a:gd name="connsiteX1" fmla="*/ 1522280 w 1522280"/>
                  <a:gd name="connsiteY1" fmla="*/ 1006249 h 1818559"/>
                  <a:gd name="connsiteX2" fmla="*/ 980016 w 1522280"/>
                  <a:gd name="connsiteY2" fmla="*/ 0 h 1818559"/>
                </a:gdLst>
                <a:ahLst/>
                <a:cxnLst>
                  <a:cxn ang="0">
                    <a:pos x="connsiteX0" y="connsiteY0"/>
                  </a:cxn>
                  <a:cxn ang="0">
                    <a:pos x="connsiteX1" y="connsiteY1"/>
                  </a:cxn>
                  <a:cxn ang="0">
                    <a:pos x="connsiteX2" y="connsiteY2"/>
                  </a:cxn>
                </a:cxnLst>
                <a:rect l="l" t="t" r="r" b="b"/>
                <a:pathLst>
                  <a:path w="1522280" h="1818559">
                    <a:moveTo>
                      <a:pt x="0" y="1818559"/>
                    </a:moveTo>
                    <a:lnTo>
                      <a:pt x="1522280" y="1006249"/>
                    </a:lnTo>
                    <a:lnTo>
                      <a:pt x="980016" y="0"/>
                    </a:lnTo>
                    <a:close/>
                  </a:path>
                </a:pathLst>
              </a:custGeom>
              <a:solidFill>
                <a:srgbClr val="AF1B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6" name="任意多边形: 形状 15"/>
              <p:cNvSpPr/>
              <p:nvPr/>
            </p:nvSpPr>
            <p:spPr bwMode="auto">
              <a:xfrm rot="19914900" flipV="1">
                <a:off x="7209398" y="-1169319"/>
                <a:ext cx="3497354" cy="5878157"/>
              </a:xfrm>
              <a:custGeom>
                <a:avLst/>
                <a:gdLst>
                  <a:gd name="connsiteX0" fmla="*/ 0 w 3497354"/>
                  <a:gd name="connsiteY0" fmla="*/ 5878157 h 5878157"/>
                  <a:gd name="connsiteX1" fmla="*/ 926596 w 3497354"/>
                  <a:gd name="connsiteY1" fmla="*/ 5383712 h 5878157"/>
                  <a:gd name="connsiteX2" fmla="*/ 3497354 w 3497354"/>
                  <a:gd name="connsiteY2" fmla="*/ 613713 h 5878157"/>
                  <a:gd name="connsiteX3" fmla="*/ 3168290 w 3497354"/>
                  <a:gd name="connsiteY3" fmla="*/ 0 h 5878157"/>
                </a:gdLst>
                <a:ahLst/>
                <a:cxnLst>
                  <a:cxn ang="0">
                    <a:pos x="connsiteX0" y="connsiteY0"/>
                  </a:cxn>
                  <a:cxn ang="0">
                    <a:pos x="connsiteX1" y="connsiteY1"/>
                  </a:cxn>
                  <a:cxn ang="0">
                    <a:pos x="connsiteX2" y="connsiteY2"/>
                  </a:cxn>
                  <a:cxn ang="0">
                    <a:pos x="connsiteX3" y="connsiteY3"/>
                  </a:cxn>
                </a:cxnLst>
                <a:rect l="l" t="t" r="r" b="b"/>
                <a:pathLst>
                  <a:path w="3497354" h="5878157">
                    <a:moveTo>
                      <a:pt x="0" y="5878157"/>
                    </a:moveTo>
                    <a:lnTo>
                      <a:pt x="926596" y="5383712"/>
                    </a:lnTo>
                    <a:lnTo>
                      <a:pt x="3497354" y="613713"/>
                    </a:lnTo>
                    <a:lnTo>
                      <a:pt x="3168290" y="0"/>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grpSp>
        <p:sp>
          <p:nvSpPr>
            <p:cNvPr id="13" name="任意多边形: 形状 12"/>
            <p:cNvSpPr/>
            <p:nvPr userDrawn="1"/>
          </p:nvSpPr>
          <p:spPr bwMode="auto">
            <a:xfrm rot="19914900" flipV="1">
              <a:off x="6526017" y="-1496194"/>
              <a:ext cx="4446237" cy="7636409"/>
            </a:xfrm>
            <a:custGeom>
              <a:avLst/>
              <a:gdLst>
                <a:gd name="connsiteX0" fmla="*/ 0 w 4446237"/>
                <a:gd name="connsiteY0" fmla="*/ 7636409 h 7636409"/>
                <a:gd name="connsiteX1" fmla="*/ 926656 w 4446237"/>
                <a:gd name="connsiteY1" fmla="*/ 7141933 h 7636409"/>
                <a:gd name="connsiteX2" fmla="*/ 4446237 w 4446237"/>
                <a:gd name="connsiteY2" fmla="*/ 611694 h 7636409"/>
                <a:gd name="connsiteX3" fmla="*/ 4115155 w 4446237"/>
                <a:gd name="connsiteY3" fmla="*/ 0 h 7636409"/>
              </a:gdLst>
              <a:ahLst/>
              <a:cxnLst>
                <a:cxn ang="0">
                  <a:pos x="connsiteX0" y="connsiteY0"/>
                </a:cxn>
                <a:cxn ang="0">
                  <a:pos x="connsiteX1" y="connsiteY1"/>
                </a:cxn>
                <a:cxn ang="0">
                  <a:pos x="connsiteX2" y="connsiteY2"/>
                </a:cxn>
                <a:cxn ang="0">
                  <a:pos x="connsiteX3" y="connsiteY3"/>
                </a:cxn>
              </a:cxnLst>
              <a:rect l="l" t="t" r="r" b="b"/>
              <a:pathLst>
                <a:path w="4446237" h="7636409">
                  <a:moveTo>
                    <a:pt x="0" y="7636409"/>
                  </a:moveTo>
                  <a:lnTo>
                    <a:pt x="926656" y="7141933"/>
                  </a:lnTo>
                  <a:lnTo>
                    <a:pt x="4446237" y="611694"/>
                  </a:lnTo>
                  <a:lnTo>
                    <a:pt x="4115155" y="0"/>
                  </a:ln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17" name="标题 4"/>
          <p:cNvSpPr txBox="1"/>
          <p:nvPr/>
        </p:nvSpPr>
        <p:spPr>
          <a:xfrm>
            <a:off x="1146399" y="3047707"/>
            <a:ext cx="5419185" cy="8953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zh-CN" altLang="en-US" sz="4000" dirty="0">
                <a:solidFill>
                  <a:schemeClr val="tx1"/>
                </a:solidFill>
                <a:sym typeface="+mn-ea"/>
              </a:rPr>
              <a:t>总结</a:t>
            </a:r>
          </a:p>
        </p:txBody>
      </p:sp>
      <p:sp>
        <p:nvSpPr>
          <p:cNvPr id="19" name="文本框 18"/>
          <p:cNvSpPr txBox="1"/>
          <p:nvPr/>
        </p:nvSpPr>
        <p:spPr>
          <a:xfrm>
            <a:off x="7191675" y="2798035"/>
            <a:ext cx="911477" cy="792495"/>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/04</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工作量</a:t>
            </a:r>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grpSp>
        <p:nvGrpSpPr>
          <p:cNvPr id="5" name="6b724148-1469-474b-af26-c2bcadae53f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748798"/>
            <a:ext cx="10858500" cy="3823543"/>
            <a:chOff x="660400" y="1748798"/>
            <a:chExt cx="10858500" cy="3823543"/>
          </a:xfrm>
        </p:grpSpPr>
        <p:grpSp>
          <p:nvGrpSpPr>
            <p:cNvPr id="6" name="íṡḻiḋe"/>
            <p:cNvGrpSpPr/>
            <p:nvPr/>
          </p:nvGrpSpPr>
          <p:grpSpPr>
            <a:xfrm>
              <a:off x="3848100" y="2349000"/>
              <a:ext cx="4495801" cy="2470974"/>
              <a:chOff x="3848101" y="2174463"/>
              <a:chExt cx="4495801" cy="2470974"/>
            </a:xfrm>
          </p:grpSpPr>
          <p:sp>
            <p:nvSpPr>
              <p:cNvPr id="23" name="î$lïďê"/>
              <p:cNvSpPr/>
              <p:nvPr/>
            </p:nvSpPr>
            <p:spPr>
              <a:xfrm>
                <a:off x="5873728" y="2174463"/>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ïṡļïde"/>
              <p:cNvSpPr/>
              <p:nvPr/>
            </p:nvSpPr>
            <p:spPr>
              <a:xfrm flipV="1">
                <a:off x="3848101" y="2174463"/>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îs1ïḑe"/>
              <p:cNvSpPr/>
              <p:nvPr/>
            </p:nvSpPr>
            <p:spPr bwMode="auto">
              <a:xfrm>
                <a:off x="4834673" y="3096228"/>
                <a:ext cx="497831" cy="627444"/>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1"/>
              </a:solidFill>
              <a:ln>
                <a:noFill/>
              </a:ln>
            </p:spPr>
            <p:txBody>
              <a:bodyPr anchor="ctr"/>
              <a:lstStyle/>
              <a:p>
                <a:pPr algn="ctr"/>
                <a:endParaRPr/>
              </a:p>
            </p:txBody>
          </p:sp>
          <p:sp>
            <p:nvSpPr>
              <p:cNvPr id="26" name="íṥlíḋe"/>
              <p:cNvSpPr/>
              <p:nvPr/>
            </p:nvSpPr>
            <p:spPr bwMode="auto">
              <a:xfrm>
                <a:off x="6835157" y="3149385"/>
                <a:ext cx="547317" cy="521130"/>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solidFill>
                <a:schemeClr val="accent2"/>
              </a:solidFill>
              <a:ln>
                <a:noFill/>
              </a:ln>
            </p:spPr>
            <p:txBody>
              <a:bodyPr anchor="ctr"/>
              <a:lstStyle/>
              <a:p>
                <a:pPr algn="ctr"/>
                <a:endParaRPr/>
              </a:p>
            </p:txBody>
          </p:sp>
        </p:grpSp>
        <p:sp>
          <p:nvSpPr>
            <p:cNvPr id="7" name="î$ľïďê"/>
            <p:cNvSpPr/>
            <p:nvPr/>
          </p:nvSpPr>
          <p:spPr bwMode="auto">
            <a:xfrm>
              <a:off x="660400" y="2136396"/>
              <a:ext cx="30956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dirty="0"/>
                <a:t>负责安卓开发</a:t>
              </a:r>
            </a:p>
          </p:txBody>
        </p:sp>
        <p:sp>
          <p:nvSpPr>
            <p:cNvPr id="8" name="îŝlíḋê"/>
            <p:cNvSpPr txBox="1"/>
            <p:nvPr/>
          </p:nvSpPr>
          <p:spPr bwMode="auto">
            <a:xfrm>
              <a:off x="660400" y="1748798"/>
              <a:ext cx="30956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韩熔</a:t>
              </a:r>
            </a:p>
          </p:txBody>
        </p:sp>
        <p:sp>
          <p:nvSpPr>
            <p:cNvPr id="9" name="išlîďê"/>
            <p:cNvSpPr/>
            <p:nvPr/>
          </p:nvSpPr>
          <p:spPr bwMode="auto">
            <a:xfrm>
              <a:off x="660400" y="3575669"/>
              <a:ext cx="30956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dirty="0">
                  <a:sym typeface="+mn-ea"/>
                </a:rPr>
                <a:t>负责安卓开发及测试</a:t>
              </a:r>
            </a:p>
          </p:txBody>
        </p:sp>
        <p:sp>
          <p:nvSpPr>
            <p:cNvPr id="10" name="isľíde"/>
            <p:cNvSpPr txBox="1"/>
            <p:nvPr/>
          </p:nvSpPr>
          <p:spPr bwMode="auto">
            <a:xfrm>
              <a:off x="660400" y="3188071"/>
              <a:ext cx="30956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陈增耀</a:t>
              </a:r>
            </a:p>
          </p:txBody>
        </p:sp>
        <p:sp>
          <p:nvSpPr>
            <p:cNvPr id="11" name="ïśļîḋê"/>
            <p:cNvSpPr/>
            <p:nvPr/>
          </p:nvSpPr>
          <p:spPr bwMode="auto">
            <a:xfrm>
              <a:off x="660400" y="5014942"/>
              <a:ext cx="30956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2000" dirty="0">
                  <a:sym typeface="+mn-ea"/>
                </a:rPr>
                <a:t>负责文档撰写及算法设计</a:t>
              </a:r>
              <a:endParaRPr lang="zh-CN" altLang="en-US" sz="2000" dirty="0"/>
            </a:p>
          </p:txBody>
        </p:sp>
        <p:sp>
          <p:nvSpPr>
            <p:cNvPr id="12" name="ï$ḻiḋé"/>
            <p:cNvSpPr txBox="1"/>
            <p:nvPr/>
          </p:nvSpPr>
          <p:spPr bwMode="auto">
            <a:xfrm>
              <a:off x="660400" y="4627344"/>
              <a:ext cx="30956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周炳旭</a:t>
              </a:r>
            </a:p>
          </p:txBody>
        </p:sp>
        <p:cxnSp>
          <p:nvCxnSpPr>
            <p:cNvPr id="13" name="直接连接符 12"/>
            <p:cNvCxnSpPr/>
            <p:nvPr/>
          </p:nvCxnSpPr>
          <p:spPr>
            <a:xfrm>
              <a:off x="762995" y="2940933"/>
              <a:ext cx="27535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2995" y="4380206"/>
              <a:ext cx="27535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îsľïḋè"/>
            <p:cNvSpPr/>
            <p:nvPr/>
          </p:nvSpPr>
          <p:spPr bwMode="auto">
            <a:xfrm>
              <a:off x="8444230" y="2136148"/>
              <a:ext cx="3074670"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2000" dirty="0">
                  <a:sym typeface="+mn-ea"/>
                </a:rPr>
                <a:t>负责文档撰写及算法设计</a:t>
              </a:r>
              <a:endParaRPr lang="zh-CN" altLang="en-US" sz="2000" dirty="0"/>
            </a:p>
            <a:p>
              <a:pPr algn="r">
                <a:lnSpc>
                  <a:spcPct val="130000"/>
                </a:lnSpc>
              </a:pPr>
              <a:endParaRPr lang="zh-CN" altLang="en-US" sz="2000" dirty="0"/>
            </a:p>
          </p:txBody>
        </p:sp>
        <p:sp>
          <p:nvSpPr>
            <p:cNvPr id="16" name="ïsḻiďé"/>
            <p:cNvSpPr txBox="1"/>
            <p:nvPr/>
          </p:nvSpPr>
          <p:spPr bwMode="auto">
            <a:xfrm>
              <a:off x="8616000" y="1748798"/>
              <a:ext cx="29029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000" b="1" dirty="0"/>
                <a:t>韦昌靖</a:t>
              </a:r>
            </a:p>
          </p:txBody>
        </p:sp>
        <p:sp>
          <p:nvSpPr>
            <p:cNvPr id="17" name="ïšļîḋe"/>
            <p:cNvSpPr/>
            <p:nvPr/>
          </p:nvSpPr>
          <p:spPr bwMode="auto">
            <a:xfrm>
              <a:off x="8616000" y="3575669"/>
              <a:ext cx="29029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2000" dirty="0"/>
                <a:t>服务器及数据库搭建</a:t>
              </a:r>
            </a:p>
          </p:txBody>
        </p:sp>
        <p:sp>
          <p:nvSpPr>
            <p:cNvPr id="18" name="ï$1íďé"/>
            <p:cNvSpPr txBox="1"/>
            <p:nvPr/>
          </p:nvSpPr>
          <p:spPr bwMode="auto">
            <a:xfrm>
              <a:off x="8616000" y="3188071"/>
              <a:ext cx="29029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000" b="1" dirty="0"/>
                <a:t>陈杰</a:t>
              </a:r>
            </a:p>
          </p:txBody>
        </p:sp>
        <p:sp>
          <p:nvSpPr>
            <p:cNvPr id="19" name="íşľiḍe"/>
            <p:cNvSpPr/>
            <p:nvPr/>
          </p:nvSpPr>
          <p:spPr bwMode="auto">
            <a:xfrm>
              <a:off x="8616000" y="5014942"/>
              <a:ext cx="29029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2000" dirty="0">
                  <a:sym typeface="+mn-ea"/>
                </a:rPr>
                <a:t>服务器及数据库搭建</a:t>
              </a:r>
              <a:endParaRPr lang="en-US" altLang="zh-CN" sz="2000" dirty="0"/>
            </a:p>
          </p:txBody>
        </p:sp>
        <p:sp>
          <p:nvSpPr>
            <p:cNvPr id="20" name="ïSļîďê"/>
            <p:cNvSpPr txBox="1"/>
            <p:nvPr/>
          </p:nvSpPr>
          <p:spPr bwMode="auto">
            <a:xfrm>
              <a:off x="8616000" y="4627344"/>
              <a:ext cx="29029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000" b="1" dirty="0"/>
                <a:t>江桀</a:t>
              </a:r>
            </a:p>
          </p:txBody>
        </p:sp>
        <p:cxnSp>
          <p:nvCxnSpPr>
            <p:cNvPr id="21" name="直接连接符 20"/>
            <p:cNvCxnSpPr/>
            <p:nvPr/>
          </p:nvCxnSpPr>
          <p:spPr>
            <a:xfrm>
              <a:off x="8782213" y="2940933"/>
              <a:ext cx="25821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782213" y="4380206"/>
              <a:ext cx="25821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创新性及感想</a:t>
            </a:r>
          </a:p>
        </p:txBody>
      </p:sp>
      <p:grpSp>
        <p:nvGrpSpPr>
          <p:cNvPr id="5" name="5a2720cb-c9d2-4d88-bf40-ce0d5a3981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404000"/>
            <a:ext cx="12192000" cy="4537410"/>
            <a:chOff x="0" y="1404000"/>
            <a:chExt cx="12192000" cy="4537410"/>
          </a:xfrm>
        </p:grpSpPr>
        <p:sp>
          <p:nvSpPr>
            <p:cNvPr id="6" name="î$ḷiḋe"/>
            <p:cNvSpPr/>
            <p:nvPr/>
          </p:nvSpPr>
          <p:spPr bwMode="auto">
            <a:xfrm>
              <a:off x="0" y="1535643"/>
              <a:ext cx="12192000" cy="4405767"/>
            </a:xfrm>
            <a:custGeom>
              <a:avLst/>
              <a:gdLst>
                <a:gd name="connsiteX0" fmla="*/ 8647248 w 18288000"/>
                <a:gd name="connsiteY0" fmla="*/ 0 h 6608651"/>
                <a:gd name="connsiteX1" fmla="*/ 8770062 w 18288000"/>
                <a:gd name="connsiteY1" fmla="*/ 0 h 6608651"/>
                <a:gd name="connsiteX2" fmla="*/ 9131418 w 18288000"/>
                <a:gd name="connsiteY2" fmla="*/ 0 h 6608651"/>
                <a:gd name="connsiteX3" fmla="*/ 9133780 w 18288000"/>
                <a:gd name="connsiteY3" fmla="*/ 0 h 6608651"/>
                <a:gd name="connsiteX4" fmla="*/ 9136929 w 18288000"/>
                <a:gd name="connsiteY4" fmla="*/ 0 h 6608651"/>
                <a:gd name="connsiteX5" fmla="*/ 9251870 w 18288000"/>
                <a:gd name="connsiteY5" fmla="*/ 0 h 6608651"/>
                <a:gd name="connsiteX6" fmla="*/ 9389642 w 18288000"/>
                <a:gd name="connsiteY6" fmla="*/ 3162 h 6608651"/>
                <a:gd name="connsiteX7" fmla="*/ 11849856 w 18288000"/>
                <a:gd name="connsiteY7" fmla="*/ 2608678 h 6608651"/>
                <a:gd name="connsiteX8" fmla="*/ 10041500 w 18288000"/>
                <a:gd name="connsiteY8" fmla="*/ 5094037 h 6608651"/>
                <a:gd name="connsiteX9" fmla="*/ 9976157 w 18288000"/>
                <a:gd name="connsiteY9" fmla="*/ 5114590 h 6608651"/>
                <a:gd name="connsiteX10" fmla="*/ 9976157 w 18288000"/>
                <a:gd name="connsiteY10" fmla="*/ 5960434 h 6608651"/>
                <a:gd name="connsiteX11" fmla="*/ 9897430 w 18288000"/>
                <a:gd name="connsiteY11" fmla="*/ 6039485 h 6608651"/>
                <a:gd name="connsiteX12" fmla="*/ 9673846 w 18288000"/>
                <a:gd name="connsiteY12" fmla="*/ 6039485 h 6608651"/>
                <a:gd name="connsiteX13" fmla="*/ 9667548 w 18288000"/>
                <a:gd name="connsiteY13" fmla="*/ 6038695 h 6608651"/>
                <a:gd name="connsiteX14" fmla="*/ 9667548 w 18288000"/>
                <a:gd name="connsiteY14" fmla="*/ 6039485 h 6608651"/>
                <a:gd name="connsiteX15" fmla="*/ 9614801 w 18288000"/>
                <a:gd name="connsiteY15" fmla="*/ 6039485 h 6608651"/>
                <a:gd name="connsiteX16" fmla="*/ 9614801 w 18288000"/>
                <a:gd name="connsiteY16" fmla="*/ 6450549 h 6608651"/>
                <a:gd name="connsiteX17" fmla="*/ 12527694 w 18288000"/>
                <a:gd name="connsiteY17" fmla="*/ 6450549 h 6608651"/>
                <a:gd name="connsiteX18" fmla="*/ 12530843 w 18288000"/>
                <a:gd name="connsiteY18" fmla="*/ 6450549 h 6608651"/>
                <a:gd name="connsiteX19" fmla="*/ 12537141 w 18288000"/>
                <a:gd name="connsiteY19" fmla="*/ 6450549 h 6608651"/>
                <a:gd name="connsiteX20" fmla="*/ 17817188 w 18288000"/>
                <a:gd name="connsiteY20" fmla="*/ 6450549 h 6608651"/>
                <a:gd name="connsiteX21" fmla="*/ 18288000 w 18288000"/>
                <a:gd name="connsiteY21" fmla="*/ 6450549 h 6608651"/>
                <a:gd name="connsiteX22" fmla="*/ 18288000 w 18288000"/>
                <a:gd name="connsiteY22" fmla="*/ 6608651 h 6608651"/>
                <a:gd name="connsiteX23" fmla="*/ 18254076 w 18288000"/>
                <a:gd name="connsiteY23" fmla="*/ 6608651 h 6608651"/>
                <a:gd name="connsiteX24" fmla="*/ 12537141 w 18288000"/>
                <a:gd name="connsiteY24" fmla="*/ 6608651 h 6608651"/>
                <a:gd name="connsiteX25" fmla="*/ 12530843 w 18288000"/>
                <a:gd name="connsiteY25" fmla="*/ 6608651 h 6608651"/>
                <a:gd name="connsiteX26" fmla="*/ 12527694 w 18288000"/>
                <a:gd name="connsiteY26" fmla="*/ 6608651 h 6608651"/>
                <a:gd name="connsiteX27" fmla="*/ 9536074 w 18288000"/>
                <a:gd name="connsiteY27" fmla="*/ 6608651 h 6608651"/>
                <a:gd name="connsiteX28" fmla="*/ 9457347 w 18288000"/>
                <a:gd name="connsiteY28" fmla="*/ 6529600 h 6608651"/>
                <a:gd name="connsiteX29" fmla="*/ 9457347 w 18288000"/>
                <a:gd name="connsiteY29" fmla="*/ 5960434 h 6608651"/>
                <a:gd name="connsiteX30" fmla="*/ 9536074 w 18288000"/>
                <a:gd name="connsiteY30" fmla="*/ 5881383 h 6608651"/>
                <a:gd name="connsiteX31" fmla="*/ 9667548 w 18288000"/>
                <a:gd name="connsiteY31" fmla="*/ 5881383 h 6608651"/>
                <a:gd name="connsiteX32" fmla="*/ 9673846 w 18288000"/>
                <a:gd name="connsiteY32" fmla="*/ 5881383 h 6608651"/>
                <a:gd name="connsiteX33" fmla="*/ 9818703 w 18288000"/>
                <a:gd name="connsiteY33" fmla="*/ 5881383 h 6608651"/>
                <a:gd name="connsiteX34" fmla="*/ 9818703 w 18288000"/>
                <a:gd name="connsiteY34" fmla="*/ 5051350 h 6608651"/>
                <a:gd name="connsiteX35" fmla="*/ 9845470 w 18288000"/>
                <a:gd name="connsiteY35" fmla="*/ 4992061 h 6608651"/>
                <a:gd name="connsiteX36" fmla="*/ 9892706 w 18288000"/>
                <a:gd name="connsiteY36" fmla="*/ 4973880 h 6608651"/>
                <a:gd name="connsiteX37" fmla="*/ 9897430 w 18288000"/>
                <a:gd name="connsiteY37" fmla="*/ 4972299 h 6608651"/>
                <a:gd name="connsiteX38" fmla="*/ 10041500 w 18288000"/>
                <a:gd name="connsiteY38" fmla="*/ 4928030 h 6608651"/>
                <a:gd name="connsiteX39" fmla="*/ 11692402 w 18288000"/>
                <a:gd name="connsiteY39" fmla="*/ 2608678 h 6608651"/>
                <a:gd name="connsiteX40" fmla="*/ 9251870 w 18288000"/>
                <a:gd name="connsiteY40" fmla="*/ 158102 h 6608651"/>
                <a:gd name="connsiteX41" fmla="*/ 9136929 w 18288000"/>
                <a:gd name="connsiteY41" fmla="*/ 158102 h 6608651"/>
                <a:gd name="connsiteX42" fmla="*/ 9134567 w 18288000"/>
                <a:gd name="connsiteY42" fmla="*/ 158102 h 6608651"/>
                <a:gd name="connsiteX43" fmla="*/ 9131418 w 18288000"/>
                <a:gd name="connsiteY43" fmla="*/ 158102 h 6608651"/>
                <a:gd name="connsiteX44" fmla="*/ 8770062 w 18288000"/>
                <a:gd name="connsiteY44" fmla="*/ 158102 h 6608651"/>
                <a:gd name="connsiteX45" fmla="*/ 8725975 w 18288000"/>
                <a:gd name="connsiteY45" fmla="*/ 158102 h 6608651"/>
                <a:gd name="connsiteX46" fmla="*/ 8725975 w 18288000"/>
                <a:gd name="connsiteY46" fmla="*/ 189722 h 6608651"/>
                <a:gd name="connsiteX47" fmla="*/ 8770062 w 18288000"/>
                <a:gd name="connsiteY47" fmla="*/ 189722 h 6608651"/>
                <a:gd name="connsiteX48" fmla="*/ 9050329 w 18288000"/>
                <a:gd name="connsiteY48" fmla="*/ 189722 h 6608651"/>
                <a:gd name="connsiteX49" fmla="*/ 9172356 w 18288000"/>
                <a:gd name="connsiteY49" fmla="*/ 189722 h 6608651"/>
                <a:gd name="connsiteX50" fmla="*/ 9173143 w 18288000"/>
                <a:gd name="connsiteY50" fmla="*/ 189722 h 6608651"/>
                <a:gd name="connsiteX51" fmla="*/ 9251870 w 18288000"/>
                <a:gd name="connsiteY51" fmla="*/ 268773 h 6608651"/>
                <a:gd name="connsiteX52" fmla="*/ 9251870 w 18288000"/>
                <a:gd name="connsiteY52" fmla="*/ 458495 h 6608651"/>
                <a:gd name="connsiteX53" fmla="*/ 9173143 w 18288000"/>
                <a:gd name="connsiteY53" fmla="*/ 537546 h 6608651"/>
                <a:gd name="connsiteX54" fmla="*/ 9172356 w 18288000"/>
                <a:gd name="connsiteY54" fmla="*/ 537546 h 6608651"/>
                <a:gd name="connsiteX55" fmla="*/ 9050329 w 18288000"/>
                <a:gd name="connsiteY55" fmla="*/ 537546 h 6608651"/>
                <a:gd name="connsiteX56" fmla="*/ 8150482 w 18288000"/>
                <a:gd name="connsiteY56" fmla="*/ 537546 h 6608651"/>
                <a:gd name="connsiteX57" fmla="*/ 8106394 w 18288000"/>
                <a:gd name="connsiteY57" fmla="*/ 537546 h 6608651"/>
                <a:gd name="connsiteX58" fmla="*/ 8106394 w 18288000"/>
                <a:gd name="connsiteY58" fmla="*/ 569166 h 6608651"/>
                <a:gd name="connsiteX59" fmla="*/ 8150482 w 18288000"/>
                <a:gd name="connsiteY59" fmla="*/ 569166 h 6608651"/>
                <a:gd name="connsiteX60" fmla="*/ 9050329 w 18288000"/>
                <a:gd name="connsiteY60" fmla="*/ 569166 h 6608651"/>
                <a:gd name="connsiteX61" fmla="*/ 9172356 w 18288000"/>
                <a:gd name="connsiteY61" fmla="*/ 569166 h 6608651"/>
                <a:gd name="connsiteX62" fmla="*/ 9173143 w 18288000"/>
                <a:gd name="connsiteY62" fmla="*/ 569166 h 6608651"/>
                <a:gd name="connsiteX63" fmla="*/ 9251870 w 18288000"/>
                <a:gd name="connsiteY63" fmla="*/ 648217 h 6608651"/>
                <a:gd name="connsiteX64" fmla="*/ 9251870 w 18288000"/>
                <a:gd name="connsiteY64" fmla="*/ 837939 h 6608651"/>
                <a:gd name="connsiteX65" fmla="*/ 9173143 w 18288000"/>
                <a:gd name="connsiteY65" fmla="*/ 916990 h 6608651"/>
                <a:gd name="connsiteX66" fmla="*/ 9172356 w 18288000"/>
                <a:gd name="connsiteY66" fmla="*/ 916990 h 6608651"/>
                <a:gd name="connsiteX67" fmla="*/ 9050329 w 18288000"/>
                <a:gd name="connsiteY67" fmla="*/ 916990 h 6608651"/>
                <a:gd name="connsiteX68" fmla="*/ 7637183 w 18288000"/>
                <a:gd name="connsiteY68" fmla="*/ 916990 h 6608651"/>
                <a:gd name="connsiteX69" fmla="*/ 7593883 w 18288000"/>
                <a:gd name="connsiteY69" fmla="*/ 916990 h 6608651"/>
                <a:gd name="connsiteX70" fmla="*/ 7593883 w 18288000"/>
                <a:gd name="connsiteY70" fmla="*/ 948611 h 6608651"/>
                <a:gd name="connsiteX71" fmla="*/ 7637183 w 18288000"/>
                <a:gd name="connsiteY71" fmla="*/ 948611 h 6608651"/>
                <a:gd name="connsiteX72" fmla="*/ 9050329 w 18288000"/>
                <a:gd name="connsiteY72" fmla="*/ 948611 h 6608651"/>
                <a:gd name="connsiteX73" fmla="*/ 9172356 w 18288000"/>
                <a:gd name="connsiteY73" fmla="*/ 948611 h 6608651"/>
                <a:gd name="connsiteX74" fmla="*/ 9173143 w 18288000"/>
                <a:gd name="connsiteY74" fmla="*/ 948611 h 6608651"/>
                <a:gd name="connsiteX75" fmla="*/ 9251870 w 18288000"/>
                <a:gd name="connsiteY75" fmla="*/ 1027661 h 6608651"/>
                <a:gd name="connsiteX76" fmla="*/ 9251870 w 18288000"/>
                <a:gd name="connsiteY76" fmla="*/ 1217383 h 6608651"/>
                <a:gd name="connsiteX77" fmla="*/ 9173143 w 18288000"/>
                <a:gd name="connsiteY77" fmla="*/ 1296434 h 6608651"/>
                <a:gd name="connsiteX78" fmla="*/ 9172356 w 18288000"/>
                <a:gd name="connsiteY78" fmla="*/ 1296434 h 6608651"/>
                <a:gd name="connsiteX79" fmla="*/ 9050329 w 18288000"/>
                <a:gd name="connsiteY79" fmla="*/ 1296434 h 6608651"/>
                <a:gd name="connsiteX80" fmla="*/ 7311254 w 18288000"/>
                <a:gd name="connsiteY80" fmla="*/ 1296434 h 6608651"/>
                <a:gd name="connsiteX81" fmla="*/ 7267167 w 18288000"/>
                <a:gd name="connsiteY81" fmla="*/ 1296434 h 6608651"/>
                <a:gd name="connsiteX82" fmla="*/ 7267167 w 18288000"/>
                <a:gd name="connsiteY82" fmla="*/ 1328054 h 6608651"/>
                <a:gd name="connsiteX83" fmla="*/ 7311254 w 18288000"/>
                <a:gd name="connsiteY83" fmla="*/ 1328054 h 6608651"/>
                <a:gd name="connsiteX84" fmla="*/ 9050329 w 18288000"/>
                <a:gd name="connsiteY84" fmla="*/ 1328054 h 6608651"/>
                <a:gd name="connsiteX85" fmla="*/ 9172356 w 18288000"/>
                <a:gd name="connsiteY85" fmla="*/ 1328054 h 6608651"/>
                <a:gd name="connsiteX86" fmla="*/ 9173143 w 18288000"/>
                <a:gd name="connsiteY86" fmla="*/ 1328054 h 6608651"/>
                <a:gd name="connsiteX87" fmla="*/ 9251870 w 18288000"/>
                <a:gd name="connsiteY87" fmla="*/ 1407105 h 6608651"/>
                <a:gd name="connsiteX88" fmla="*/ 9251870 w 18288000"/>
                <a:gd name="connsiteY88" fmla="*/ 1596827 h 6608651"/>
                <a:gd name="connsiteX89" fmla="*/ 9173143 w 18288000"/>
                <a:gd name="connsiteY89" fmla="*/ 1675878 h 6608651"/>
                <a:gd name="connsiteX90" fmla="*/ 9172356 w 18288000"/>
                <a:gd name="connsiteY90" fmla="*/ 1675878 h 6608651"/>
                <a:gd name="connsiteX91" fmla="*/ 9050329 w 18288000"/>
                <a:gd name="connsiteY91" fmla="*/ 1675878 h 6608651"/>
                <a:gd name="connsiteX92" fmla="*/ 7082159 w 18288000"/>
                <a:gd name="connsiteY92" fmla="*/ 1675878 h 6608651"/>
                <a:gd name="connsiteX93" fmla="*/ 7038072 w 18288000"/>
                <a:gd name="connsiteY93" fmla="*/ 1675878 h 6608651"/>
                <a:gd name="connsiteX94" fmla="*/ 7038072 w 18288000"/>
                <a:gd name="connsiteY94" fmla="*/ 1707499 h 6608651"/>
                <a:gd name="connsiteX95" fmla="*/ 7082159 w 18288000"/>
                <a:gd name="connsiteY95" fmla="*/ 1707499 h 6608651"/>
                <a:gd name="connsiteX96" fmla="*/ 9050329 w 18288000"/>
                <a:gd name="connsiteY96" fmla="*/ 1707499 h 6608651"/>
                <a:gd name="connsiteX97" fmla="*/ 9172356 w 18288000"/>
                <a:gd name="connsiteY97" fmla="*/ 1707499 h 6608651"/>
                <a:gd name="connsiteX98" fmla="*/ 9173143 w 18288000"/>
                <a:gd name="connsiteY98" fmla="*/ 1707499 h 6608651"/>
                <a:gd name="connsiteX99" fmla="*/ 9251870 w 18288000"/>
                <a:gd name="connsiteY99" fmla="*/ 1786550 h 6608651"/>
                <a:gd name="connsiteX100" fmla="*/ 9251870 w 18288000"/>
                <a:gd name="connsiteY100" fmla="*/ 1976271 h 6608651"/>
                <a:gd name="connsiteX101" fmla="*/ 9173143 w 18288000"/>
                <a:gd name="connsiteY101" fmla="*/ 2055322 h 6608651"/>
                <a:gd name="connsiteX102" fmla="*/ 9172356 w 18288000"/>
                <a:gd name="connsiteY102" fmla="*/ 2055322 h 6608651"/>
                <a:gd name="connsiteX103" fmla="*/ 9050329 w 18288000"/>
                <a:gd name="connsiteY103" fmla="*/ 2055322 h 6608651"/>
                <a:gd name="connsiteX104" fmla="*/ 6957771 w 18288000"/>
                <a:gd name="connsiteY104" fmla="*/ 2055322 h 6608651"/>
                <a:gd name="connsiteX105" fmla="*/ 6913684 w 18288000"/>
                <a:gd name="connsiteY105" fmla="*/ 2055322 h 6608651"/>
                <a:gd name="connsiteX106" fmla="*/ 6913684 w 18288000"/>
                <a:gd name="connsiteY106" fmla="*/ 2086943 h 6608651"/>
                <a:gd name="connsiteX107" fmla="*/ 6957771 w 18288000"/>
                <a:gd name="connsiteY107" fmla="*/ 2086943 h 6608651"/>
                <a:gd name="connsiteX108" fmla="*/ 9050329 w 18288000"/>
                <a:gd name="connsiteY108" fmla="*/ 2086943 h 6608651"/>
                <a:gd name="connsiteX109" fmla="*/ 9172356 w 18288000"/>
                <a:gd name="connsiteY109" fmla="*/ 2086943 h 6608651"/>
                <a:gd name="connsiteX110" fmla="*/ 9173143 w 18288000"/>
                <a:gd name="connsiteY110" fmla="*/ 2086943 h 6608651"/>
                <a:gd name="connsiteX111" fmla="*/ 9251870 w 18288000"/>
                <a:gd name="connsiteY111" fmla="*/ 2165993 h 6608651"/>
                <a:gd name="connsiteX112" fmla="*/ 9251870 w 18288000"/>
                <a:gd name="connsiteY112" fmla="*/ 2355715 h 6608651"/>
                <a:gd name="connsiteX113" fmla="*/ 9173143 w 18288000"/>
                <a:gd name="connsiteY113" fmla="*/ 2434766 h 6608651"/>
                <a:gd name="connsiteX114" fmla="*/ 9172356 w 18288000"/>
                <a:gd name="connsiteY114" fmla="*/ 2434766 h 6608651"/>
                <a:gd name="connsiteX115" fmla="*/ 9050329 w 18288000"/>
                <a:gd name="connsiteY115" fmla="*/ 2434766 h 6608651"/>
                <a:gd name="connsiteX116" fmla="*/ 6864873 w 18288000"/>
                <a:gd name="connsiteY116" fmla="*/ 2434766 h 6608651"/>
                <a:gd name="connsiteX117" fmla="*/ 6820785 w 18288000"/>
                <a:gd name="connsiteY117" fmla="*/ 2434766 h 6608651"/>
                <a:gd name="connsiteX118" fmla="*/ 6820785 w 18288000"/>
                <a:gd name="connsiteY118" fmla="*/ 2466387 h 6608651"/>
                <a:gd name="connsiteX119" fmla="*/ 6864873 w 18288000"/>
                <a:gd name="connsiteY119" fmla="*/ 2466387 h 6608651"/>
                <a:gd name="connsiteX120" fmla="*/ 9050329 w 18288000"/>
                <a:gd name="connsiteY120" fmla="*/ 2466387 h 6608651"/>
                <a:gd name="connsiteX121" fmla="*/ 9172356 w 18288000"/>
                <a:gd name="connsiteY121" fmla="*/ 2466387 h 6608651"/>
                <a:gd name="connsiteX122" fmla="*/ 9173143 w 18288000"/>
                <a:gd name="connsiteY122" fmla="*/ 2466387 h 6608651"/>
                <a:gd name="connsiteX123" fmla="*/ 9251870 w 18288000"/>
                <a:gd name="connsiteY123" fmla="*/ 2545437 h 6608651"/>
                <a:gd name="connsiteX124" fmla="*/ 9251870 w 18288000"/>
                <a:gd name="connsiteY124" fmla="*/ 2735160 h 6608651"/>
                <a:gd name="connsiteX125" fmla="*/ 9173143 w 18288000"/>
                <a:gd name="connsiteY125" fmla="*/ 2814210 h 6608651"/>
                <a:gd name="connsiteX126" fmla="*/ 9172356 w 18288000"/>
                <a:gd name="connsiteY126" fmla="*/ 2814210 h 6608651"/>
                <a:gd name="connsiteX127" fmla="*/ 9050329 w 18288000"/>
                <a:gd name="connsiteY127" fmla="*/ 2814210 h 6608651"/>
                <a:gd name="connsiteX128" fmla="*/ 6864873 w 18288000"/>
                <a:gd name="connsiteY128" fmla="*/ 2814210 h 6608651"/>
                <a:gd name="connsiteX129" fmla="*/ 6820785 w 18288000"/>
                <a:gd name="connsiteY129" fmla="*/ 2814210 h 6608651"/>
                <a:gd name="connsiteX130" fmla="*/ 6820785 w 18288000"/>
                <a:gd name="connsiteY130" fmla="*/ 2845831 h 6608651"/>
                <a:gd name="connsiteX131" fmla="*/ 6864873 w 18288000"/>
                <a:gd name="connsiteY131" fmla="*/ 2845831 h 6608651"/>
                <a:gd name="connsiteX132" fmla="*/ 9050329 w 18288000"/>
                <a:gd name="connsiteY132" fmla="*/ 2845831 h 6608651"/>
                <a:gd name="connsiteX133" fmla="*/ 9172356 w 18288000"/>
                <a:gd name="connsiteY133" fmla="*/ 2845831 h 6608651"/>
                <a:gd name="connsiteX134" fmla="*/ 9173143 w 18288000"/>
                <a:gd name="connsiteY134" fmla="*/ 2845831 h 6608651"/>
                <a:gd name="connsiteX135" fmla="*/ 9251870 w 18288000"/>
                <a:gd name="connsiteY135" fmla="*/ 2924882 h 6608651"/>
                <a:gd name="connsiteX136" fmla="*/ 9251870 w 18288000"/>
                <a:gd name="connsiteY136" fmla="*/ 3114604 h 6608651"/>
                <a:gd name="connsiteX137" fmla="*/ 9173143 w 18288000"/>
                <a:gd name="connsiteY137" fmla="*/ 3193654 h 6608651"/>
                <a:gd name="connsiteX138" fmla="*/ 9172356 w 18288000"/>
                <a:gd name="connsiteY138" fmla="*/ 3193654 h 6608651"/>
                <a:gd name="connsiteX139" fmla="*/ 9050329 w 18288000"/>
                <a:gd name="connsiteY139" fmla="*/ 3193654 h 6608651"/>
                <a:gd name="connsiteX140" fmla="*/ 6932578 w 18288000"/>
                <a:gd name="connsiteY140" fmla="*/ 3193654 h 6608651"/>
                <a:gd name="connsiteX141" fmla="*/ 6888491 w 18288000"/>
                <a:gd name="connsiteY141" fmla="*/ 3193654 h 6608651"/>
                <a:gd name="connsiteX142" fmla="*/ 6888491 w 18288000"/>
                <a:gd name="connsiteY142" fmla="*/ 3225275 h 6608651"/>
                <a:gd name="connsiteX143" fmla="*/ 6932578 w 18288000"/>
                <a:gd name="connsiteY143" fmla="*/ 3225275 h 6608651"/>
                <a:gd name="connsiteX144" fmla="*/ 9050329 w 18288000"/>
                <a:gd name="connsiteY144" fmla="*/ 3225275 h 6608651"/>
                <a:gd name="connsiteX145" fmla="*/ 9172356 w 18288000"/>
                <a:gd name="connsiteY145" fmla="*/ 3225275 h 6608651"/>
                <a:gd name="connsiteX146" fmla="*/ 9173143 w 18288000"/>
                <a:gd name="connsiteY146" fmla="*/ 3225275 h 6608651"/>
                <a:gd name="connsiteX147" fmla="*/ 9251870 w 18288000"/>
                <a:gd name="connsiteY147" fmla="*/ 3304326 h 6608651"/>
                <a:gd name="connsiteX148" fmla="*/ 9251870 w 18288000"/>
                <a:gd name="connsiteY148" fmla="*/ 3494048 h 6608651"/>
                <a:gd name="connsiteX149" fmla="*/ 9173143 w 18288000"/>
                <a:gd name="connsiteY149" fmla="*/ 3573099 h 6608651"/>
                <a:gd name="connsiteX150" fmla="*/ 9172356 w 18288000"/>
                <a:gd name="connsiteY150" fmla="*/ 3573099 h 6608651"/>
                <a:gd name="connsiteX151" fmla="*/ 9050329 w 18288000"/>
                <a:gd name="connsiteY151" fmla="*/ 3573099 h 6608651"/>
                <a:gd name="connsiteX152" fmla="*/ 7058541 w 18288000"/>
                <a:gd name="connsiteY152" fmla="*/ 3573099 h 6608651"/>
                <a:gd name="connsiteX153" fmla="*/ 7014454 w 18288000"/>
                <a:gd name="connsiteY153" fmla="*/ 3573099 h 6608651"/>
                <a:gd name="connsiteX154" fmla="*/ 7014454 w 18288000"/>
                <a:gd name="connsiteY154" fmla="*/ 3604719 h 6608651"/>
                <a:gd name="connsiteX155" fmla="*/ 7058541 w 18288000"/>
                <a:gd name="connsiteY155" fmla="*/ 3604719 h 6608651"/>
                <a:gd name="connsiteX156" fmla="*/ 9050329 w 18288000"/>
                <a:gd name="connsiteY156" fmla="*/ 3604719 h 6608651"/>
                <a:gd name="connsiteX157" fmla="*/ 9167632 w 18288000"/>
                <a:gd name="connsiteY157" fmla="*/ 3604719 h 6608651"/>
                <a:gd name="connsiteX158" fmla="*/ 9172356 w 18288000"/>
                <a:gd name="connsiteY158" fmla="*/ 3604719 h 6608651"/>
                <a:gd name="connsiteX159" fmla="*/ 9230614 w 18288000"/>
                <a:gd name="connsiteY159" fmla="*/ 3630806 h 6608651"/>
                <a:gd name="connsiteX160" fmla="*/ 9251870 w 18288000"/>
                <a:gd name="connsiteY160" fmla="*/ 3683770 h 6608651"/>
                <a:gd name="connsiteX161" fmla="*/ 9251870 w 18288000"/>
                <a:gd name="connsiteY161" fmla="*/ 3873492 h 6608651"/>
                <a:gd name="connsiteX162" fmla="*/ 9173143 w 18288000"/>
                <a:gd name="connsiteY162" fmla="*/ 3952543 h 6608651"/>
                <a:gd name="connsiteX163" fmla="*/ 9172356 w 18288000"/>
                <a:gd name="connsiteY163" fmla="*/ 3952543 h 6608651"/>
                <a:gd name="connsiteX164" fmla="*/ 9050329 w 18288000"/>
                <a:gd name="connsiteY164" fmla="*/ 3952543 h 6608651"/>
                <a:gd name="connsiteX165" fmla="*/ 7272678 w 18288000"/>
                <a:gd name="connsiteY165" fmla="*/ 3952543 h 6608651"/>
                <a:gd name="connsiteX166" fmla="*/ 7228590 w 18288000"/>
                <a:gd name="connsiteY166" fmla="*/ 3952543 h 6608651"/>
                <a:gd name="connsiteX167" fmla="*/ 7228590 w 18288000"/>
                <a:gd name="connsiteY167" fmla="*/ 3984163 h 6608651"/>
                <a:gd name="connsiteX168" fmla="*/ 7272678 w 18288000"/>
                <a:gd name="connsiteY168" fmla="*/ 3984163 h 6608651"/>
                <a:gd name="connsiteX169" fmla="*/ 9050329 w 18288000"/>
                <a:gd name="connsiteY169" fmla="*/ 3984163 h 6608651"/>
                <a:gd name="connsiteX170" fmla="*/ 9172356 w 18288000"/>
                <a:gd name="connsiteY170" fmla="*/ 3984163 h 6608651"/>
                <a:gd name="connsiteX171" fmla="*/ 9173143 w 18288000"/>
                <a:gd name="connsiteY171" fmla="*/ 3984163 h 6608651"/>
                <a:gd name="connsiteX172" fmla="*/ 9251870 w 18288000"/>
                <a:gd name="connsiteY172" fmla="*/ 4063214 h 6608651"/>
                <a:gd name="connsiteX173" fmla="*/ 9251870 w 18288000"/>
                <a:gd name="connsiteY173" fmla="*/ 4252936 h 6608651"/>
                <a:gd name="connsiteX174" fmla="*/ 9173143 w 18288000"/>
                <a:gd name="connsiteY174" fmla="*/ 4331987 h 6608651"/>
                <a:gd name="connsiteX175" fmla="*/ 9172356 w 18288000"/>
                <a:gd name="connsiteY175" fmla="*/ 4331987 h 6608651"/>
                <a:gd name="connsiteX176" fmla="*/ 9050329 w 18288000"/>
                <a:gd name="connsiteY176" fmla="*/ 4331987 h 6608651"/>
                <a:gd name="connsiteX177" fmla="*/ 7562393 w 18288000"/>
                <a:gd name="connsiteY177" fmla="*/ 4331987 h 6608651"/>
                <a:gd name="connsiteX178" fmla="*/ 7518306 w 18288000"/>
                <a:gd name="connsiteY178" fmla="*/ 4331987 h 6608651"/>
                <a:gd name="connsiteX179" fmla="*/ 7518306 w 18288000"/>
                <a:gd name="connsiteY179" fmla="*/ 4363607 h 6608651"/>
                <a:gd name="connsiteX180" fmla="*/ 7562393 w 18288000"/>
                <a:gd name="connsiteY180" fmla="*/ 4363607 h 6608651"/>
                <a:gd name="connsiteX181" fmla="*/ 9050329 w 18288000"/>
                <a:gd name="connsiteY181" fmla="*/ 4363607 h 6608651"/>
                <a:gd name="connsiteX182" fmla="*/ 9170781 w 18288000"/>
                <a:gd name="connsiteY182" fmla="*/ 4363607 h 6608651"/>
                <a:gd name="connsiteX183" fmla="*/ 9172356 w 18288000"/>
                <a:gd name="connsiteY183" fmla="*/ 4363607 h 6608651"/>
                <a:gd name="connsiteX184" fmla="*/ 9230614 w 18288000"/>
                <a:gd name="connsiteY184" fmla="*/ 4389694 h 6608651"/>
                <a:gd name="connsiteX185" fmla="*/ 9251870 w 18288000"/>
                <a:gd name="connsiteY185" fmla="*/ 4442658 h 6608651"/>
                <a:gd name="connsiteX186" fmla="*/ 9251870 w 18288000"/>
                <a:gd name="connsiteY186" fmla="*/ 4632380 h 6608651"/>
                <a:gd name="connsiteX187" fmla="*/ 9173143 w 18288000"/>
                <a:gd name="connsiteY187" fmla="*/ 4711431 h 6608651"/>
                <a:gd name="connsiteX188" fmla="*/ 9172356 w 18288000"/>
                <a:gd name="connsiteY188" fmla="*/ 4711431 h 6608651"/>
                <a:gd name="connsiteX189" fmla="*/ 9170781 w 18288000"/>
                <a:gd name="connsiteY189" fmla="*/ 4711431 h 6608651"/>
                <a:gd name="connsiteX190" fmla="*/ 9050329 w 18288000"/>
                <a:gd name="connsiteY190" fmla="*/ 4711431 h 6608651"/>
                <a:gd name="connsiteX191" fmla="*/ 8134736 w 18288000"/>
                <a:gd name="connsiteY191" fmla="*/ 4711431 h 6608651"/>
                <a:gd name="connsiteX192" fmla="*/ 8090650 w 18288000"/>
                <a:gd name="connsiteY192" fmla="*/ 4711431 h 6608651"/>
                <a:gd name="connsiteX193" fmla="*/ 8090650 w 18288000"/>
                <a:gd name="connsiteY193" fmla="*/ 4743051 h 6608651"/>
                <a:gd name="connsiteX194" fmla="*/ 8134736 w 18288000"/>
                <a:gd name="connsiteY194" fmla="*/ 4743051 h 6608651"/>
                <a:gd name="connsiteX195" fmla="*/ 9050329 w 18288000"/>
                <a:gd name="connsiteY195" fmla="*/ 4743051 h 6608651"/>
                <a:gd name="connsiteX196" fmla="*/ 9172356 w 18288000"/>
                <a:gd name="connsiteY196" fmla="*/ 4743051 h 6608651"/>
                <a:gd name="connsiteX197" fmla="*/ 9173143 w 18288000"/>
                <a:gd name="connsiteY197" fmla="*/ 4743051 h 6608651"/>
                <a:gd name="connsiteX198" fmla="*/ 9251870 w 18288000"/>
                <a:gd name="connsiteY198" fmla="*/ 4822102 h 6608651"/>
                <a:gd name="connsiteX199" fmla="*/ 9251870 w 18288000"/>
                <a:gd name="connsiteY199" fmla="*/ 5011824 h 6608651"/>
                <a:gd name="connsiteX200" fmla="*/ 9173143 w 18288000"/>
                <a:gd name="connsiteY200" fmla="*/ 5090875 h 6608651"/>
                <a:gd name="connsiteX201" fmla="*/ 9172356 w 18288000"/>
                <a:gd name="connsiteY201" fmla="*/ 5090875 h 6608651"/>
                <a:gd name="connsiteX202" fmla="*/ 9050329 w 18288000"/>
                <a:gd name="connsiteY202" fmla="*/ 5090875 h 6608651"/>
                <a:gd name="connsiteX203" fmla="*/ 8486645 w 18288000"/>
                <a:gd name="connsiteY203" fmla="*/ 5090875 h 6608651"/>
                <a:gd name="connsiteX204" fmla="*/ 8442558 w 18288000"/>
                <a:gd name="connsiteY204" fmla="*/ 5090875 h 6608651"/>
                <a:gd name="connsiteX205" fmla="*/ 8442558 w 18288000"/>
                <a:gd name="connsiteY205" fmla="*/ 5122495 h 6608651"/>
                <a:gd name="connsiteX206" fmla="*/ 8486645 w 18288000"/>
                <a:gd name="connsiteY206" fmla="*/ 5122495 h 6608651"/>
                <a:gd name="connsiteX207" fmla="*/ 9050329 w 18288000"/>
                <a:gd name="connsiteY207" fmla="*/ 5122495 h 6608651"/>
                <a:gd name="connsiteX208" fmla="*/ 9172356 w 18288000"/>
                <a:gd name="connsiteY208" fmla="*/ 5122495 h 6608651"/>
                <a:gd name="connsiteX209" fmla="*/ 9173143 w 18288000"/>
                <a:gd name="connsiteY209" fmla="*/ 5122495 h 6608651"/>
                <a:gd name="connsiteX210" fmla="*/ 9251870 w 18288000"/>
                <a:gd name="connsiteY210" fmla="*/ 5201546 h 6608651"/>
                <a:gd name="connsiteX211" fmla="*/ 9251870 w 18288000"/>
                <a:gd name="connsiteY211" fmla="*/ 5203127 h 6608651"/>
                <a:gd name="connsiteX212" fmla="*/ 9251870 w 18288000"/>
                <a:gd name="connsiteY212" fmla="*/ 5391268 h 6608651"/>
                <a:gd name="connsiteX213" fmla="*/ 9173143 w 18288000"/>
                <a:gd name="connsiteY213" fmla="*/ 5470319 h 6608651"/>
                <a:gd name="connsiteX214" fmla="*/ 9172356 w 18288000"/>
                <a:gd name="connsiteY214" fmla="*/ 5470319 h 6608651"/>
                <a:gd name="connsiteX215" fmla="*/ 9050329 w 18288000"/>
                <a:gd name="connsiteY215" fmla="*/ 5470319 h 6608651"/>
                <a:gd name="connsiteX216" fmla="*/ 8828320 w 18288000"/>
                <a:gd name="connsiteY216" fmla="*/ 5470319 h 6608651"/>
                <a:gd name="connsiteX217" fmla="*/ 8785020 w 18288000"/>
                <a:gd name="connsiteY217" fmla="*/ 5470319 h 6608651"/>
                <a:gd name="connsiteX218" fmla="*/ 8785020 w 18288000"/>
                <a:gd name="connsiteY218" fmla="*/ 5501939 h 6608651"/>
                <a:gd name="connsiteX219" fmla="*/ 8828320 w 18288000"/>
                <a:gd name="connsiteY219" fmla="*/ 5501939 h 6608651"/>
                <a:gd name="connsiteX220" fmla="*/ 9050329 w 18288000"/>
                <a:gd name="connsiteY220" fmla="*/ 5501939 h 6608651"/>
                <a:gd name="connsiteX221" fmla="*/ 9172356 w 18288000"/>
                <a:gd name="connsiteY221" fmla="*/ 5501939 h 6608651"/>
                <a:gd name="connsiteX222" fmla="*/ 9173143 w 18288000"/>
                <a:gd name="connsiteY222" fmla="*/ 5501939 h 6608651"/>
                <a:gd name="connsiteX223" fmla="*/ 9251870 w 18288000"/>
                <a:gd name="connsiteY223" fmla="*/ 5580990 h 6608651"/>
                <a:gd name="connsiteX224" fmla="*/ 9251870 w 18288000"/>
                <a:gd name="connsiteY224" fmla="*/ 5769922 h 6608651"/>
                <a:gd name="connsiteX225" fmla="*/ 9251870 w 18288000"/>
                <a:gd name="connsiteY225" fmla="*/ 5770712 h 6608651"/>
                <a:gd name="connsiteX226" fmla="*/ 9173143 w 18288000"/>
                <a:gd name="connsiteY226" fmla="*/ 5849763 h 6608651"/>
                <a:gd name="connsiteX227" fmla="*/ 9172356 w 18288000"/>
                <a:gd name="connsiteY227" fmla="*/ 5849763 h 6608651"/>
                <a:gd name="connsiteX228" fmla="*/ 9050329 w 18288000"/>
                <a:gd name="connsiteY228" fmla="*/ 5849763 h 6608651"/>
                <a:gd name="connsiteX229" fmla="*/ 8828320 w 18288000"/>
                <a:gd name="connsiteY229" fmla="*/ 5849763 h 6608651"/>
                <a:gd name="connsiteX230" fmla="*/ 8785020 w 18288000"/>
                <a:gd name="connsiteY230" fmla="*/ 5849763 h 6608651"/>
                <a:gd name="connsiteX231" fmla="*/ 8785020 w 18288000"/>
                <a:gd name="connsiteY231" fmla="*/ 5881383 h 6608651"/>
                <a:gd name="connsiteX232" fmla="*/ 8828320 w 18288000"/>
                <a:gd name="connsiteY232" fmla="*/ 5881383 h 6608651"/>
                <a:gd name="connsiteX233" fmla="*/ 9050329 w 18288000"/>
                <a:gd name="connsiteY233" fmla="*/ 5881383 h 6608651"/>
                <a:gd name="connsiteX234" fmla="*/ 9172356 w 18288000"/>
                <a:gd name="connsiteY234" fmla="*/ 5881383 h 6608651"/>
                <a:gd name="connsiteX235" fmla="*/ 9173143 w 18288000"/>
                <a:gd name="connsiteY235" fmla="*/ 5881383 h 6608651"/>
                <a:gd name="connsiteX236" fmla="*/ 9251870 w 18288000"/>
                <a:gd name="connsiteY236" fmla="*/ 5960434 h 6608651"/>
                <a:gd name="connsiteX237" fmla="*/ 9251870 w 18288000"/>
                <a:gd name="connsiteY237" fmla="*/ 6150156 h 6608651"/>
                <a:gd name="connsiteX238" fmla="*/ 9173143 w 18288000"/>
                <a:gd name="connsiteY238" fmla="*/ 6229207 h 6608651"/>
                <a:gd name="connsiteX239" fmla="*/ 9172356 w 18288000"/>
                <a:gd name="connsiteY239" fmla="*/ 6229207 h 6608651"/>
                <a:gd name="connsiteX240" fmla="*/ 9131418 w 18288000"/>
                <a:gd name="connsiteY240" fmla="*/ 6229207 h 6608651"/>
                <a:gd name="connsiteX241" fmla="*/ 9100714 w 18288000"/>
                <a:gd name="connsiteY241" fmla="*/ 6229207 h 6608651"/>
                <a:gd name="connsiteX242" fmla="*/ 9057415 w 18288000"/>
                <a:gd name="connsiteY242" fmla="*/ 6229207 h 6608651"/>
                <a:gd name="connsiteX243" fmla="*/ 9057415 w 18288000"/>
                <a:gd name="connsiteY243" fmla="*/ 6260827 h 6608651"/>
                <a:gd name="connsiteX244" fmla="*/ 9100714 w 18288000"/>
                <a:gd name="connsiteY244" fmla="*/ 6260827 h 6608651"/>
                <a:gd name="connsiteX245" fmla="*/ 9131418 w 18288000"/>
                <a:gd name="connsiteY245" fmla="*/ 6260827 h 6608651"/>
                <a:gd name="connsiteX246" fmla="*/ 9172356 w 18288000"/>
                <a:gd name="connsiteY246" fmla="*/ 6260827 h 6608651"/>
                <a:gd name="connsiteX247" fmla="*/ 9230614 w 18288000"/>
                <a:gd name="connsiteY247" fmla="*/ 6286914 h 6608651"/>
                <a:gd name="connsiteX248" fmla="*/ 9251870 w 18288000"/>
                <a:gd name="connsiteY248" fmla="*/ 6339878 h 6608651"/>
                <a:gd name="connsiteX249" fmla="*/ 9251870 w 18288000"/>
                <a:gd name="connsiteY249" fmla="*/ 6529600 h 6608651"/>
                <a:gd name="connsiteX250" fmla="*/ 9173143 w 18288000"/>
                <a:gd name="connsiteY250" fmla="*/ 6608651 h 6608651"/>
                <a:gd name="connsiteX251" fmla="*/ 9172356 w 18288000"/>
                <a:gd name="connsiteY251" fmla="*/ 6608651 h 6608651"/>
                <a:gd name="connsiteX252" fmla="*/ 9050329 w 18288000"/>
                <a:gd name="connsiteY252" fmla="*/ 6608651 h 6608651"/>
                <a:gd name="connsiteX253" fmla="*/ 8333128 w 18288000"/>
                <a:gd name="connsiteY253" fmla="*/ 6608651 h 6608651"/>
                <a:gd name="connsiteX254" fmla="*/ 7439579 w 18288000"/>
                <a:gd name="connsiteY254" fmla="*/ 6608651 h 6608651"/>
                <a:gd name="connsiteX255" fmla="*/ 6300401 w 18288000"/>
                <a:gd name="connsiteY255" fmla="*/ 6608651 h 6608651"/>
                <a:gd name="connsiteX256" fmla="*/ 5341509 w 18288000"/>
                <a:gd name="connsiteY256" fmla="*/ 6608651 h 6608651"/>
                <a:gd name="connsiteX257" fmla="*/ 193874 w 18288000"/>
                <a:gd name="connsiteY257" fmla="*/ 6608651 h 6608651"/>
                <a:gd name="connsiteX258" fmla="*/ 0 w 18288000"/>
                <a:gd name="connsiteY258" fmla="*/ 6608651 h 6608651"/>
                <a:gd name="connsiteX259" fmla="*/ 0 w 18288000"/>
                <a:gd name="connsiteY259" fmla="*/ 6450549 h 6608651"/>
                <a:gd name="connsiteX260" fmla="*/ 59097 w 18288000"/>
                <a:gd name="connsiteY260" fmla="*/ 6450549 h 6608651"/>
                <a:gd name="connsiteX261" fmla="*/ 5341509 w 18288000"/>
                <a:gd name="connsiteY261" fmla="*/ 6450549 h 6608651"/>
                <a:gd name="connsiteX262" fmla="*/ 6300401 w 18288000"/>
                <a:gd name="connsiteY262" fmla="*/ 6450549 h 6608651"/>
                <a:gd name="connsiteX263" fmla="*/ 7439579 w 18288000"/>
                <a:gd name="connsiteY263" fmla="*/ 6450549 h 6608651"/>
                <a:gd name="connsiteX264" fmla="*/ 8333128 w 18288000"/>
                <a:gd name="connsiteY264" fmla="*/ 6450549 h 6608651"/>
                <a:gd name="connsiteX265" fmla="*/ 9050329 w 18288000"/>
                <a:gd name="connsiteY265" fmla="*/ 6450549 h 6608651"/>
                <a:gd name="connsiteX266" fmla="*/ 9094416 w 18288000"/>
                <a:gd name="connsiteY266" fmla="*/ 6450549 h 6608651"/>
                <a:gd name="connsiteX267" fmla="*/ 9094416 w 18288000"/>
                <a:gd name="connsiteY267" fmla="*/ 6418929 h 6608651"/>
                <a:gd name="connsiteX268" fmla="*/ 9050329 w 18288000"/>
                <a:gd name="connsiteY268" fmla="*/ 6418929 h 6608651"/>
                <a:gd name="connsiteX269" fmla="*/ 9010966 w 18288000"/>
                <a:gd name="connsiteY269" fmla="*/ 6418929 h 6608651"/>
                <a:gd name="connsiteX270" fmla="*/ 8978688 w 18288000"/>
                <a:gd name="connsiteY270" fmla="*/ 6418929 h 6608651"/>
                <a:gd name="connsiteX271" fmla="*/ 8920430 w 18288000"/>
                <a:gd name="connsiteY271" fmla="*/ 6392842 h 6608651"/>
                <a:gd name="connsiteX272" fmla="*/ 8899961 w 18288000"/>
                <a:gd name="connsiteY272" fmla="*/ 6339087 h 6608651"/>
                <a:gd name="connsiteX273" fmla="*/ 8899961 w 18288000"/>
                <a:gd name="connsiteY273" fmla="*/ 6150156 h 6608651"/>
                <a:gd name="connsiteX274" fmla="*/ 8978688 w 18288000"/>
                <a:gd name="connsiteY274" fmla="*/ 6071105 h 6608651"/>
                <a:gd name="connsiteX275" fmla="*/ 9001519 w 18288000"/>
                <a:gd name="connsiteY275" fmla="*/ 6071105 h 6608651"/>
                <a:gd name="connsiteX276" fmla="*/ 9050329 w 18288000"/>
                <a:gd name="connsiteY276" fmla="*/ 6071105 h 6608651"/>
                <a:gd name="connsiteX277" fmla="*/ 9094416 w 18288000"/>
                <a:gd name="connsiteY277" fmla="*/ 6071105 h 6608651"/>
                <a:gd name="connsiteX278" fmla="*/ 9094416 w 18288000"/>
                <a:gd name="connsiteY278" fmla="*/ 6039485 h 6608651"/>
                <a:gd name="connsiteX279" fmla="*/ 9050329 w 18288000"/>
                <a:gd name="connsiteY279" fmla="*/ 6039485 h 6608651"/>
                <a:gd name="connsiteX280" fmla="*/ 8828320 w 18288000"/>
                <a:gd name="connsiteY280" fmla="*/ 6039485 h 6608651"/>
                <a:gd name="connsiteX281" fmla="*/ 8706293 w 18288000"/>
                <a:gd name="connsiteY281" fmla="*/ 6039485 h 6608651"/>
                <a:gd name="connsiteX282" fmla="*/ 8627566 w 18288000"/>
                <a:gd name="connsiteY282" fmla="*/ 5960434 h 6608651"/>
                <a:gd name="connsiteX283" fmla="*/ 8627566 w 18288000"/>
                <a:gd name="connsiteY283" fmla="*/ 5959644 h 6608651"/>
                <a:gd name="connsiteX284" fmla="*/ 8627566 w 18288000"/>
                <a:gd name="connsiteY284" fmla="*/ 5940672 h 6608651"/>
                <a:gd name="connsiteX285" fmla="*/ 8627566 w 18288000"/>
                <a:gd name="connsiteY285" fmla="*/ 5770712 h 6608651"/>
                <a:gd name="connsiteX286" fmla="*/ 8706293 w 18288000"/>
                <a:gd name="connsiteY286" fmla="*/ 5691661 h 6608651"/>
                <a:gd name="connsiteX287" fmla="*/ 8828320 w 18288000"/>
                <a:gd name="connsiteY287" fmla="*/ 5691661 h 6608651"/>
                <a:gd name="connsiteX288" fmla="*/ 9050329 w 18288000"/>
                <a:gd name="connsiteY288" fmla="*/ 5691661 h 6608651"/>
                <a:gd name="connsiteX289" fmla="*/ 9094416 w 18288000"/>
                <a:gd name="connsiteY289" fmla="*/ 5691661 h 6608651"/>
                <a:gd name="connsiteX290" fmla="*/ 9094416 w 18288000"/>
                <a:gd name="connsiteY290" fmla="*/ 5660041 h 6608651"/>
                <a:gd name="connsiteX291" fmla="*/ 9050329 w 18288000"/>
                <a:gd name="connsiteY291" fmla="*/ 5660041 h 6608651"/>
                <a:gd name="connsiteX292" fmla="*/ 8828320 w 18288000"/>
                <a:gd name="connsiteY292" fmla="*/ 5660041 h 6608651"/>
                <a:gd name="connsiteX293" fmla="*/ 8706293 w 18288000"/>
                <a:gd name="connsiteY293" fmla="*/ 5660041 h 6608651"/>
                <a:gd name="connsiteX294" fmla="*/ 8627566 w 18288000"/>
                <a:gd name="connsiteY294" fmla="*/ 5580990 h 6608651"/>
                <a:gd name="connsiteX295" fmla="*/ 8627566 w 18288000"/>
                <a:gd name="connsiteY295" fmla="*/ 5580200 h 6608651"/>
                <a:gd name="connsiteX296" fmla="*/ 8627566 w 18288000"/>
                <a:gd name="connsiteY296" fmla="*/ 5561227 h 6608651"/>
                <a:gd name="connsiteX297" fmla="*/ 8627566 w 18288000"/>
                <a:gd name="connsiteY297" fmla="*/ 5391268 h 6608651"/>
                <a:gd name="connsiteX298" fmla="*/ 8706293 w 18288000"/>
                <a:gd name="connsiteY298" fmla="*/ 5312217 h 6608651"/>
                <a:gd name="connsiteX299" fmla="*/ 8828320 w 18288000"/>
                <a:gd name="connsiteY299" fmla="*/ 5312217 h 6608651"/>
                <a:gd name="connsiteX300" fmla="*/ 9050329 w 18288000"/>
                <a:gd name="connsiteY300" fmla="*/ 5312217 h 6608651"/>
                <a:gd name="connsiteX301" fmla="*/ 9094416 w 18288000"/>
                <a:gd name="connsiteY301" fmla="*/ 5312217 h 6608651"/>
                <a:gd name="connsiteX302" fmla="*/ 9094416 w 18288000"/>
                <a:gd name="connsiteY302" fmla="*/ 5280597 h 6608651"/>
                <a:gd name="connsiteX303" fmla="*/ 9050329 w 18288000"/>
                <a:gd name="connsiteY303" fmla="*/ 5280597 h 6608651"/>
                <a:gd name="connsiteX304" fmla="*/ 8486645 w 18288000"/>
                <a:gd name="connsiteY304" fmla="*/ 5280597 h 6608651"/>
                <a:gd name="connsiteX305" fmla="*/ 8364620 w 18288000"/>
                <a:gd name="connsiteY305" fmla="*/ 5280597 h 6608651"/>
                <a:gd name="connsiteX306" fmla="*/ 8363832 w 18288000"/>
                <a:gd name="connsiteY306" fmla="*/ 5280597 h 6608651"/>
                <a:gd name="connsiteX307" fmla="*/ 8285104 w 18288000"/>
                <a:gd name="connsiteY307" fmla="*/ 5201546 h 6608651"/>
                <a:gd name="connsiteX308" fmla="*/ 8285104 w 18288000"/>
                <a:gd name="connsiteY308" fmla="*/ 5200756 h 6608651"/>
                <a:gd name="connsiteX309" fmla="*/ 8285104 w 18288000"/>
                <a:gd name="connsiteY309" fmla="*/ 5181783 h 6608651"/>
                <a:gd name="connsiteX310" fmla="*/ 8285104 w 18288000"/>
                <a:gd name="connsiteY310" fmla="*/ 5011824 h 6608651"/>
                <a:gd name="connsiteX311" fmla="*/ 8363832 w 18288000"/>
                <a:gd name="connsiteY311" fmla="*/ 4932773 h 6608651"/>
                <a:gd name="connsiteX312" fmla="*/ 8364620 w 18288000"/>
                <a:gd name="connsiteY312" fmla="*/ 4932773 h 6608651"/>
                <a:gd name="connsiteX313" fmla="*/ 8486645 w 18288000"/>
                <a:gd name="connsiteY313" fmla="*/ 4932773 h 6608651"/>
                <a:gd name="connsiteX314" fmla="*/ 9050329 w 18288000"/>
                <a:gd name="connsiteY314" fmla="*/ 4932773 h 6608651"/>
                <a:gd name="connsiteX315" fmla="*/ 9094416 w 18288000"/>
                <a:gd name="connsiteY315" fmla="*/ 4932773 h 6608651"/>
                <a:gd name="connsiteX316" fmla="*/ 9094416 w 18288000"/>
                <a:gd name="connsiteY316" fmla="*/ 4901153 h 6608651"/>
                <a:gd name="connsiteX317" fmla="*/ 9050329 w 18288000"/>
                <a:gd name="connsiteY317" fmla="*/ 4901153 h 6608651"/>
                <a:gd name="connsiteX318" fmla="*/ 8134736 w 18288000"/>
                <a:gd name="connsiteY318" fmla="*/ 4901153 h 6608651"/>
                <a:gd name="connsiteX319" fmla="*/ 8012710 w 18288000"/>
                <a:gd name="connsiteY319" fmla="*/ 4901153 h 6608651"/>
                <a:gd name="connsiteX320" fmla="*/ 8011922 w 18288000"/>
                <a:gd name="connsiteY320" fmla="*/ 4901153 h 6608651"/>
                <a:gd name="connsiteX321" fmla="*/ 7933196 w 18288000"/>
                <a:gd name="connsiteY321" fmla="*/ 4822102 h 6608651"/>
                <a:gd name="connsiteX322" fmla="*/ 7933196 w 18288000"/>
                <a:gd name="connsiteY322" fmla="*/ 4821312 h 6608651"/>
                <a:gd name="connsiteX323" fmla="*/ 7933196 w 18288000"/>
                <a:gd name="connsiteY323" fmla="*/ 4802339 h 6608651"/>
                <a:gd name="connsiteX324" fmla="*/ 7933196 w 18288000"/>
                <a:gd name="connsiteY324" fmla="*/ 4632380 h 6608651"/>
                <a:gd name="connsiteX325" fmla="*/ 8011922 w 18288000"/>
                <a:gd name="connsiteY325" fmla="*/ 4553329 h 6608651"/>
                <a:gd name="connsiteX326" fmla="*/ 8012710 w 18288000"/>
                <a:gd name="connsiteY326" fmla="*/ 4553329 h 6608651"/>
                <a:gd name="connsiteX327" fmla="*/ 8134736 w 18288000"/>
                <a:gd name="connsiteY327" fmla="*/ 4553329 h 6608651"/>
                <a:gd name="connsiteX328" fmla="*/ 9050329 w 18288000"/>
                <a:gd name="connsiteY328" fmla="*/ 4553329 h 6608651"/>
                <a:gd name="connsiteX329" fmla="*/ 9094416 w 18288000"/>
                <a:gd name="connsiteY329" fmla="*/ 4553329 h 6608651"/>
                <a:gd name="connsiteX330" fmla="*/ 9094416 w 18288000"/>
                <a:gd name="connsiteY330" fmla="*/ 4521709 h 6608651"/>
                <a:gd name="connsiteX331" fmla="*/ 9050329 w 18288000"/>
                <a:gd name="connsiteY331" fmla="*/ 4521709 h 6608651"/>
                <a:gd name="connsiteX332" fmla="*/ 7562393 w 18288000"/>
                <a:gd name="connsiteY332" fmla="*/ 4521709 h 6608651"/>
                <a:gd name="connsiteX333" fmla="*/ 7440366 w 18288000"/>
                <a:gd name="connsiteY333" fmla="*/ 4521709 h 6608651"/>
                <a:gd name="connsiteX334" fmla="*/ 7439579 w 18288000"/>
                <a:gd name="connsiteY334" fmla="*/ 4521709 h 6608651"/>
                <a:gd name="connsiteX335" fmla="*/ 7360852 w 18288000"/>
                <a:gd name="connsiteY335" fmla="*/ 4442658 h 6608651"/>
                <a:gd name="connsiteX336" fmla="*/ 7360852 w 18288000"/>
                <a:gd name="connsiteY336" fmla="*/ 4441867 h 6608651"/>
                <a:gd name="connsiteX337" fmla="*/ 7360852 w 18288000"/>
                <a:gd name="connsiteY337" fmla="*/ 4252936 h 6608651"/>
                <a:gd name="connsiteX338" fmla="*/ 7439579 w 18288000"/>
                <a:gd name="connsiteY338" fmla="*/ 4173885 h 6608651"/>
                <a:gd name="connsiteX339" fmla="*/ 7440366 w 18288000"/>
                <a:gd name="connsiteY339" fmla="*/ 4173885 h 6608651"/>
                <a:gd name="connsiteX340" fmla="*/ 7562393 w 18288000"/>
                <a:gd name="connsiteY340" fmla="*/ 4173885 h 6608651"/>
                <a:gd name="connsiteX341" fmla="*/ 9050329 w 18288000"/>
                <a:gd name="connsiteY341" fmla="*/ 4173885 h 6608651"/>
                <a:gd name="connsiteX342" fmla="*/ 9094416 w 18288000"/>
                <a:gd name="connsiteY342" fmla="*/ 4173885 h 6608651"/>
                <a:gd name="connsiteX343" fmla="*/ 9094416 w 18288000"/>
                <a:gd name="connsiteY343" fmla="*/ 4142265 h 6608651"/>
                <a:gd name="connsiteX344" fmla="*/ 9050329 w 18288000"/>
                <a:gd name="connsiteY344" fmla="*/ 4142265 h 6608651"/>
                <a:gd name="connsiteX345" fmla="*/ 7272678 w 18288000"/>
                <a:gd name="connsiteY345" fmla="*/ 4142265 h 6608651"/>
                <a:gd name="connsiteX346" fmla="*/ 7150651 w 18288000"/>
                <a:gd name="connsiteY346" fmla="*/ 4142265 h 6608651"/>
                <a:gd name="connsiteX347" fmla="*/ 7149864 w 18288000"/>
                <a:gd name="connsiteY347" fmla="*/ 4142265 h 6608651"/>
                <a:gd name="connsiteX348" fmla="*/ 7071137 w 18288000"/>
                <a:gd name="connsiteY348" fmla="*/ 4063214 h 6608651"/>
                <a:gd name="connsiteX349" fmla="*/ 7071137 w 18288000"/>
                <a:gd name="connsiteY349" fmla="*/ 4062423 h 6608651"/>
                <a:gd name="connsiteX350" fmla="*/ 7071137 w 18288000"/>
                <a:gd name="connsiteY350" fmla="*/ 4043451 h 6608651"/>
                <a:gd name="connsiteX351" fmla="*/ 7071137 w 18288000"/>
                <a:gd name="connsiteY351" fmla="*/ 3873492 h 6608651"/>
                <a:gd name="connsiteX352" fmla="*/ 7149864 w 18288000"/>
                <a:gd name="connsiteY352" fmla="*/ 3794441 h 6608651"/>
                <a:gd name="connsiteX353" fmla="*/ 7150651 w 18288000"/>
                <a:gd name="connsiteY353" fmla="*/ 3794441 h 6608651"/>
                <a:gd name="connsiteX354" fmla="*/ 7272678 w 18288000"/>
                <a:gd name="connsiteY354" fmla="*/ 3794441 h 6608651"/>
                <a:gd name="connsiteX355" fmla="*/ 9050329 w 18288000"/>
                <a:gd name="connsiteY355" fmla="*/ 3794441 h 6608651"/>
                <a:gd name="connsiteX356" fmla="*/ 9094416 w 18288000"/>
                <a:gd name="connsiteY356" fmla="*/ 3794441 h 6608651"/>
                <a:gd name="connsiteX357" fmla="*/ 9094416 w 18288000"/>
                <a:gd name="connsiteY357" fmla="*/ 3762821 h 6608651"/>
                <a:gd name="connsiteX358" fmla="*/ 9050329 w 18288000"/>
                <a:gd name="connsiteY358" fmla="*/ 3762821 h 6608651"/>
                <a:gd name="connsiteX359" fmla="*/ 7058541 w 18288000"/>
                <a:gd name="connsiteY359" fmla="*/ 3762821 h 6608651"/>
                <a:gd name="connsiteX360" fmla="*/ 6936514 w 18288000"/>
                <a:gd name="connsiteY360" fmla="*/ 3762821 h 6608651"/>
                <a:gd name="connsiteX361" fmla="*/ 6935727 w 18288000"/>
                <a:gd name="connsiteY361" fmla="*/ 3762821 h 6608651"/>
                <a:gd name="connsiteX362" fmla="*/ 6857000 w 18288000"/>
                <a:gd name="connsiteY362" fmla="*/ 3683770 h 6608651"/>
                <a:gd name="connsiteX363" fmla="*/ 6857000 w 18288000"/>
                <a:gd name="connsiteY363" fmla="*/ 3682979 h 6608651"/>
                <a:gd name="connsiteX364" fmla="*/ 6857000 w 18288000"/>
                <a:gd name="connsiteY364" fmla="*/ 3664007 h 6608651"/>
                <a:gd name="connsiteX365" fmla="*/ 6857000 w 18288000"/>
                <a:gd name="connsiteY365" fmla="*/ 3494048 h 6608651"/>
                <a:gd name="connsiteX366" fmla="*/ 6935727 w 18288000"/>
                <a:gd name="connsiteY366" fmla="*/ 3414997 h 6608651"/>
                <a:gd name="connsiteX367" fmla="*/ 6936514 w 18288000"/>
                <a:gd name="connsiteY367" fmla="*/ 3414997 h 6608651"/>
                <a:gd name="connsiteX368" fmla="*/ 7058541 w 18288000"/>
                <a:gd name="connsiteY368" fmla="*/ 3414997 h 6608651"/>
                <a:gd name="connsiteX369" fmla="*/ 9050329 w 18288000"/>
                <a:gd name="connsiteY369" fmla="*/ 3414997 h 6608651"/>
                <a:gd name="connsiteX370" fmla="*/ 9094416 w 18288000"/>
                <a:gd name="connsiteY370" fmla="*/ 3414997 h 6608651"/>
                <a:gd name="connsiteX371" fmla="*/ 9094416 w 18288000"/>
                <a:gd name="connsiteY371" fmla="*/ 3383376 h 6608651"/>
                <a:gd name="connsiteX372" fmla="*/ 9050329 w 18288000"/>
                <a:gd name="connsiteY372" fmla="*/ 3383376 h 6608651"/>
                <a:gd name="connsiteX373" fmla="*/ 6932578 w 18288000"/>
                <a:gd name="connsiteY373" fmla="*/ 3383376 h 6608651"/>
                <a:gd name="connsiteX374" fmla="*/ 6810551 w 18288000"/>
                <a:gd name="connsiteY374" fmla="*/ 3383376 h 6608651"/>
                <a:gd name="connsiteX375" fmla="*/ 6809764 w 18288000"/>
                <a:gd name="connsiteY375" fmla="*/ 3383376 h 6608651"/>
                <a:gd name="connsiteX376" fmla="*/ 6731037 w 18288000"/>
                <a:gd name="connsiteY376" fmla="*/ 3304326 h 6608651"/>
                <a:gd name="connsiteX377" fmla="*/ 6731037 w 18288000"/>
                <a:gd name="connsiteY377" fmla="*/ 3303535 h 6608651"/>
                <a:gd name="connsiteX378" fmla="*/ 6731037 w 18288000"/>
                <a:gd name="connsiteY378" fmla="*/ 3284563 h 6608651"/>
                <a:gd name="connsiteX379" fmla="*/ 6731037 w 18288000"/>
                <a:gd name="connsiteY379" fmla="*/ 3114604 h 6608651"/>
                <a:gd name="connsiteX380" fmla="*/ 6809764 w 18288000"/>
                <a:gd name="connsiteY380" fmla="*/ 3035553 h 6608651"/>
                <a:gd name="connsiteX381" fmla="*/ 6810551 w 18288000"/>
                <a:gd name="connsiteY381" fmla="*/ 3035553 h 6608651"/>
                <a:gd name="connsiteX382" fmla="*/ 6932578 w 18288000"/>
                <a:gd name="connsiteY382" fmla="*/ 3035553 h 6608651"/>
                <a:gd name="connsiteX383" fmla="*/ 9050329 w 18288000"/>
                <a:gd name="connsiteY383" fmla="*/ 3035553 h 6608651"/>
                <a:gd name="connsiteX384" fmla="*/ 9094416 w 18288000"/>
                <a:gd name="connsiteY384" fmla="*/ 3035553 h 6608651"/>
                <a:gd name="connsiteX385" fmla="*/ 9094416 w 18288000"/>
                <a:gd name="connsiteY385" fmla="*/ 3003932 h 6608651"/>
                <a:gd name="connsiteX386" fmla="*/ 9050329 w 18288000"/>
                <a:gd name="connsiteY386" fmla="*/ 3003932 h 6608651"/>
                <a:gd name="connsiteX387" fmla="*/ 6864873 w 18288000"/>
                <a:gd name="connsiteY387" fmla="*/ 3003932 h 6608651"/>
                <a:gd name="connsiteX388" fmla="*/ 6742846 w 18288000"/>
                <a:gd name="connsiteY388" fmla="*/ 3003932 h 6608651"/>
                <a:gd name="connsiteX389" fmla="*/ 6742059 w 18288000"/>
                <a:gd name="connsiteY389" fmla="*/ 3003932 h 6608651"/>
                <a:gd name="connsiteX390" fmla="*/ 6663332 w 18288000"/>
                <a:gd name="connsiteY390" fmla="*/ 2924882 h 6608651"/>
                <a:gd name="connsiteX391" fmla="*/ 6663332 w 18288000"/>
                <a:gd name="connsiteY391" fmla="*/ 2924091 h 6608651"/>
                <a:gd name="connsiteX392" fmla="*/ 6663332 w 18288000"/>
                <a:gd name="connsiteY392" fmla="*/ 2905119 h 6608651"/>
                <a:gd name="connsiteX393" fmla="*/ 6663332 w 18288000"/>
                <a:gd name="connsiteY393" fmla="*/ 2735160 h 6608651"/>
                <a:gd name="connsiteX394" fmla="*/ 6742059 w 18288000"/>
                <a:gd name="connsiteY394" fmla="*/ 2656109 h 6608651"/>
                <a:gd name="connsiteX395" fmla="*/ 6742846 w 18288000"/>
                <a:gd name="connsiteY395" fmla="*/ 2656109 h 6608651"/>
                <a:gd name="connsiteX396" fmla="*/ 6864873 w 18288000"/>
                <a:gd name="connsiteY396" fmla="*/ 2656109 h 6608651"/>
                <a:gd name="connsiteX397" fmla="*/ 9050329 w 18288000"/>
                <a:gd name="connsiteY397" fmla="*/ 2656109 h 6608651"/>
                <a:gd name="connsiteX398" fmla="*/ 9094416 w 18288000"/>
                <a:gd name="connsiteY398" fmla="*/ 2656109 h 6608651"/>
                <a:gd name="connsiteX399" fmla="*/ 9094416 w 18288000"/>
                <a:gd name="connsiteY399" fmla="*/ 2624488 h 6608651"/>
                <a:gd name="connsiteX400" fmla="*/ 9050329 w 18288000"/>
                <a:gd name="connsiteY400" fmla="*/ 2624488 h 6608651"/>
                <a:gd name="connsiteX401" fmla="*/ 6864873 w 18288000"/>
                <a:gd name="connsiteY401" fmla="*/ 2624488 h 6608651"/>
                <a:gd name="connsiteX402" fmla="*/ 6742846 w 18288000"/>
                <a:gd name="connsiteY402" fmla="*/ 2624488 h 6608651"/>
                <a:gd name="connsiteX403" fmla="*/ 6742059 w 18288000"/>
                <a:gd name="connsiteY403" fmla="*/ 2624488 h 6608651"/>
                <a:gd name="connsiteX404" fmla="*/ 6663332 w 18288000"/>
                <a:gd name="connsiteY404" fmla="*/ 2545437 h 6608651"/>
                <a:gd name="connsiteX405" fmla="*/ 6663332 w 18288000"/>
                <a:gd name="connsiteY405" fmla="*/ 2544647 h 6608651"/>
                <a:gd name="connsiteX406" fmla="*/ 6663332 w 18288000"/>
                <a:gd name="connsiteY406" fmla="*/ 2525675 h 6608651"/>
                <a:gd name="connsiteX407" fmla="*/ 6663332 w 18288000"/>
                <a:gd name="connsiteY407" fmla="*/ 2355715 h 6608651"/>
                <a:gd name="connsiteX408" fmla="*/ 6742059 w 18288000"/>
                <a:gd name="connsiteY408" fmla="*/ 2276665 h 6608651"/>
                <a:gd name="connsiteX409" fmla="*/ 6742846 w 18288000"/>
                <a:gd name="connsiteY409" fmla="*/ 2276665 h 6608651"/>
                <a:gd name="connsiteX410" fmla="*/ 6864873 w 18288000"/>
                <a:gd name="connsiteY410" fmla="*/ 2276665 h 6608651"/>
                <a:gd name="connsiteX411" fmla="*/ 9050329 w 18288000"/>
                <a:gd name="connsiteY411" fmla="*/ 2276665 h 6608651"/>
                <a:gd name="connsiteX412" fmla="*/ 9094416 w 18288000"/>
                <a:gd name="connsiteY412" fmla="*/ 2276665 h 6608651"/>
                <a:gd name="connsiteX413" fmla="*/ 9094416 w 18288000"/>
                <a:gd name="connsiteY413" fmla="*/ 2245044 h 6608651"/>
                <a:gd name="connsiteX414" fmla="*/ 9050329 w 18288000"/>
                <a:gd name="connsiteY414" fmla="*/ 2245044 h 6608651"/>
                <a:gd name="connsiteX415" fmla="*/ 6957771 w 18288000"/>
                <a:gd name="connsiteY415" fmla="*/ 2245044 h 6608651"/>
                <a:gd name="connsiteX416" fmla="*/ 6835744 w 18288000"/>
                <a:gd name="connsiteY416" fmla="*/ 2245044 h 6608651"/>
                <a:gd name="connsiteX417" fmla="*/ 6834957 w 18288000"/>
                <a:gd name="connsiteY417" fmla="*/ 2245044 h 6608651"/>
                <a:gd name="connsiteX418" fmla="*/ 6756230 w 18288000"/>
                <a:gd name="connsiteY418" fmla="*/ 2165993 h 6608651"/>
                <a:gd name="connsiteX419" fmla="*/ 6756230 w 18288000"/>
                <a:gd name="connsiteY419" fmla="*/ 2165203 h 6608651"/>
                <a:gd name="connsiteX420" fmla="*/ 6756230 w 18288000"/>
                <a:gd name="connsiteY420" fmla="*/ 2146231 h 6608651"/>
                <a:gd name="connsiteX421" fmla="*/ 6756230 w 18288000"/>
                <a:gd name="connsiteY421" fmla="*/ 1976271 h 6608651"/>
                <a:gd name="connsiteX422" fmla="*/ 6834957 w 18288000"/>
                <a:gd name="connsiteY422" fmla="*/ 1897221 h 6608651"/>
                <a:gd name="connsiteX423" fmla="*/ 6835744 w 18288000"/>
                <a:gd name="connsiteY423" fmla="*/ 1897221 h 6608651"/>
                <a:gd name="connsiteX424" fmla="*/ 6957771 w 18288000"/>
                <a:gd name="connsiteY424" fmla="*/ 1897221 h 6608651"/>
                <a:gd name="connsiteX425" fmla="*/ 9050329 w 18288000"/>
                <a:gd name="connsiteY425" fmla="*/ 1897221 h 6608651"/>
                <a:gd name="connsiteX426" fmla="*/ 9094416 w 18288000"/>
                <a:gd name="connsiteY426" fmla="*/ 1897221 h 6608651"/>
                <a:gd name="connsiteX427" fmla="*/ 9094416 w 18288000"/>
                <a:gd name="connsiteY427" fmla="*/ 1865600 h 6608651"/>
                <a:gd name="connsiteX428" fmla="*/ 9050329 w 18288000"/>
                <a:gd name="connsiteY428" fmla="*/ 1865600 h 6608651"/>
                <a:gd name="connsiteX429" fmla="*/ 7082159 w 18288000"/>
                <a:gd name="connsiteY429" fmla="*/ 1865600 h 6608651"/>
                <a:gd name="connsiteX430" fmla="*/ 6959345 w 18288000"/>
                <a:gd name="connsiteY430" fmla="*/ 1865600 h 6608651"/>
                <a:gd name="connsiteX431" fmla="*/ 6880618 w 18288000"/>
                <a:gd name="connsiteY431" fmla="*/ 1786550 h 6608651"/>
                <a:gd name="connsiteX432" fmla="*/ 6880618 w 18288000"/>
                <a:gd name="connsiteY432" fmla="*/ 1785759 h 6608651"/>
                <a:gd name="connsiteX433" fmla="*/ 6880618 w 18288000"/>
                <a:gd name="connsiteY433" fmla="*/ 1766787 h 6608651"/>
                <a:gd name="connsiteX434" fmla="*/ 6880618 w 18288000"/>
                <a:gd name="connsiteY434" fmla="*/ 1596827 h 6608651"/>
                <a:gd name="connsiteX435" fmla="*/ 6959345 w 18288000"/>
                <a:gd name="connsiteY435" fmla="*/ 1517777 h 6608651"/>
                <a:gd name="connsiteX436" fmla="*/ 7082159 w 18288000"/>
                <a:gd name="connsiteY436" fmla="*/ 1517777 h 6608651"/>
                <a:gd name="connsiteX437" fmla="*/ 9050329 w 18288000"/>
                <a:gd name="connsiteY437" fmla="*/ 1517777 h 6608651"/>
                <a:gd name="connsiteX438" fmla="*/ 9094416 w 18288000"/>
                <a:gd name="connsiteY438" fmla="*/ 1517777 h 6608651"/>
                <a:gd name="connsiteX439" fmla="*/ 9094416 w 18288000"/>
                <a:gd name="connsiteY439" fmla="*/ 1486156 h 6608651"/>
                <a:gd name="connsiteX440" fmla="*/ 9050329 w 18288000"/>
                <a:gd name="connsiteY440" fmla="*/ 1486156 h 6608651"/>
                <a:gd name="connsiteX441" fmla="*/ 7311254 w 18288000"/>
                <a:gd name="connsiteY441" fmla="*/ 1486156 h 6608651"/>
                <a:gd name="connsiteX442" fmla="*/ 7189228 w 18288000"/>
                <a:gd name="connsiteY442" fmla="*/ 1486156 h 6608651"/>
                <a:gd name="connsiteX443" fmla="*/ 7119948 w 18288000"/>
                <a:gd name="connsiteY443" fmla="*/ 1445840 h 6608651"/>
                <a:gd name="connsiteX444" fmla="*/ 7119948 w 18288000"/>
                <a:gd name="connsiteY444" fmla="*/ 1445050 h 6608651"/>
                <a:gd name="connsiteX445" fmla="*/ 7119161 w 18288000"/>
                <a:gd name="connsiteY445" fmla="*/ 1443469 h 6608651"/>
                <a:gd name="connsiteX446" fmla="*/ 7118373 w 18288000"/>
                <a:gd name="connsiteY446" fmla="*/ 1441097 h 6608651"/>
                <a:gd name="connsiteX447" fmla="*/ 7117586 w 18288000"/>
                <a:gd name="connsiteY447" fmla="*/ 1441097 h 6608651"/>
                <a:gd name="connsiteX448" fmla="*/ 7109713 w 18288000"/>
                <a:gd name="connsiteY448" fmla="*/ 1406315 h 6608651"/>
                <a:gd name="connsiteX449" fmla="*/ 7109713 w 18288000"/>
                <a:gd name="connsiteY449" fmla="*/ 1217383 h 6608651"/>
                <a:gd name="connsiteX450" fmla="*/ 7188440 w 18288000"/>
                <a:gd name="connsiteY450" fmla="*/ 1138333 h 6608651"/>
                <a:gd name="connsiteX451" fmla="*/ 7189228 w 18288000"/>
                <a:gd name="connsiteY451" fmla="*/ 1138333 h 6608651"/>
                <a:gd name="connsiteX452" fmla="*/ 7311254 w 18288000"/>
                <a:gd name="connsiteY452" fmla="*/ 1138333 h 6608651"/>
                <a:gd name="connsiteX453" fmla="*/ 9050329 w 18288000"/>
                <a:gd name="connsiteY453" fmla="*/ 1138333 h 6608651"/>
                <a:gd name="connsiteX454" fmla="*/ 9094416 w 18288000"/>
                <a:gd name="connsiteY454" fmla="*/ 1138333 h 6608651"/>
                <a:gd name="connsiteX455" fmla="*/ 9094416 w 18288000"/>
                <a:gd name="connsiteY455" fmla="*/ 1106712 h 6608651"/>
                <a:gd name="connsiteX456" fmla="*/ 9050329 w 18288000"/>
                <a:gd name="connsiteY456" fmla="*/ 1106712 h 6608651"/>
                <a:gd name="connsiteX457" fmla="*/ 7637183 w 18288000"/>
                <a:gd name="connsiteY457" fmla="*/ 1106712 h 6608651"/>
                <a:gd name="connsiteX458" fmla="*/ 7515156 w 18288000"/>
                <a:gd name="connsiteY458" fmla="*/ 1106712 h 6608651"/>
                <a:gd name="connsiteX459" fmla="*/ 7436429 w 18288000"/>
                <a:gd name="connsiteY459" fmla="*/ 1027661 h 6608651"/>
                <a:gd name="connsiteX460" fmla="*/ 7436429 w 18288000"/>
                <a:gd name="connsiteY460" fmla="*/ 1026871 h 6608651"/>
                <a:gd name="connsiteX461" fmla="*/ 7436429 w 18288000"/>
                <a:gd name="connsiteY461" fmla="*/ 1007898 h 6608651"/>
                <a:gd name="connsiteX462" fmla="*/ 7436429 w 18288000"/>
                <a:gd name="connsiteY462" fmla="*/ 837939 h 6608651"/>
                <a:gd name="connsiteX463" fmla="*/ 7515156 w 18288000"/>
                <a:gd name="connsiteY463" fmla="*/ 758888 h 6608651"/>
                <a:gd name="connsiteX464" fmla="*/ 7637183 w 18288000"/>
                <a:gd name="connsiteY464" fmla="*/ 758888 h 6608651"/>
                <a:gd name="connsiteX465" fmla="*/ 9050329 w 18288000"/>
                <a:gd name="connsiteY465" fmla="*/ 758888 h 6608651"/>
                <a:gd name="connsiteX466" fmla="*/ 9094416 w 18288000"/>
                <a:gd name="connsiteY466" fmla="*/ 758888 h 6608651"/>
                <a:gd name="connsiteX467" fmla="*/ 9094416 w 18288000"/>
                <a:gd name="connsiteY467" fmla="*/ 727268 h 6608651"/>
                <a:gd name="connsiteX468" fmla="*/ 9050329 w 18288000"/>
                <a:gd name="connsiteY468" fmla="*/ 727268 h 6608651"/>
                <a:gd name="connsiteX469" fmla="*/ 8150482 w 18288000"/>
                <a:gd name="connsiteY469" fmla="*/ 727268 h 6608651"/>
                <a:gd name="connsiteX470" fmla="*/ 8028455 w 18288000"/>
                <a:gd name="connsiteY470" fmla="*/ 727268 h 6608651"/>
                <a:gd name="connsiteX471" fmla="*/ 8027668 w 18288000"/>
                <a:gd name="connsiteY471" fmla="*/ 727268 h 6608651"/>
                <a:gd name="connsiteX472" fmla="*/ 7948942 w 18288000"/>
                <a:gd name="connsiteY472" fmla="*/ 648217 h 6608651"/>
                <a:gd name="connsiteX473" fmla="*/ 7948942 w 18288000"/>
                <a:gd name="connsiteY473" fmla="*/ 647427 h 6608651"/>
                <a:gd name="connsiteX474" fmla="*/ 7948942 w 18288000"/>
                <a:gd name="connsiteY474" fmla="*/ 458495 h 6608651"/>
                <a:gd name="connsiteX475" fmla="*/ 8027668 w 18288000"/>
                <a:gd name="connsiteY475" fmla="*/ 379444 h 6608651"/>
                <a:gd name="connsiteX476" fmla="*/ 8028455 w 18288000"/>
                <a:gd name="connsiteY476" fmla="*/ 379444 h 6608651"/>
                <a:gd name="connsiteX477" fmla="*/ 8150482 w 18288000"/>
                <a:gd name="connsiteY477" fmla="*/ 379444 h 6608651"/>
                <a:gd name="connsiteX478" fmla="*/ 9050329 w 18288000"/>
                <a:gd name="connsiteY478" fmla="*/ 379444 h 6608651"/>
                <a:gd name="connsiteX479" fmla="*/ 9094416 w 18288000"/>
                <a:gd name="connsiteY479" fmla="*/ 379444 h 6608651"/>
                <a:gd name="connsiteX480" fmla="*/ 9094416 w 18288000"/>
                <a:gd name="connsiteY480" fmla="*/ 347824 h 6608651"/>
                <a:gd name="connsiteX481" fmla="*/ 9050329 w 18288000"/>
                <a:gd name="connsiteY481" fmla="*/ 347824 h 6608651"/>
                <a:gd name="connsiteX482" fmla="*/ 8770062 w 18288000"/>
                <a:gd name="connsiteY482" fmla="*/ 347824 h 6608651"/>
                <a:gd name="connsiteX483" fmla="*/ 8648035 w 18288000"/>
                <a:gd name="connsiteY483" fmla="*/ 347824 h 6608651"/>
                <a:gd name="connsiteX484" fmla="*/ 8647248 w 18288000"/>
                <a:gd name="connsiteY484" fmla="*/ 347824 h 6608651"/>
                <a:gd name="connsiteX485" fmla="*/ 8588990 w 18288000"/>
                <a:gd name="connsiteY485" fmla="*/ 321737 h 6608651"/>
                <a:gd name="connsiteX486" fmla="*/ 8568521 w 18288000"/>
                <a:gd name="connsiteY486" fmla="*/ 267983 h 6608651"/>
                <a:gd name="connsiteX487" fmla="*/ 8568521 w 18288000"/>
                <a:gd name="connsiteY487" fmla="*/ 79051 h 6608651"/>
                <a:gd name="connsiteX488" fmla="*/ 8647248 w 18288000"/>
                <a:gd name="connsiteY488" fmla="*/ 0 h 660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18288000" h="6608651">
                  <a:moveTo>
                    <a:pt x="8647248" y="0"/>
                  </a:moveTo>
                  <a:cubicBezTo>
                    <a:pt x="8647248" y="0"/>
                    <a:pt x="8647248" y="0"/>
                    <a:pt x="8770062" y="0"/>
                  </a:cubicBezTo>
                  <a:cubicBezTo>
                    <a:pt x="8770062" y="0"/>
                    <a:pt x="8770062" y="0"/>
                    <a:pt x="9131418" y="0"/>
                  </a:cubicBezTo>
                  <a:cubicBezTo>
                    <a:pt x="9132205" y="0"/>
                    <a:pt x="9132992" y="0"/>
                    <a:pt x="9133780" y="0"/>
                  </a:cubicBezTo>
                  <a:cubicBezTo>
                    <a:pt x="9135354" y="0"/>
                    <a:pt x="9136142" y="0"/>
                    <a:pt x="9136929" y="0"/>
                  </a:cubicBezTo>
                  <a:cubicBezTo>
                    <a:pt x="9136929" y="0"/>
                    <a:pt x="9136929" y="0"/>
                    <a:pt x="9251870" y="0"/>
                  </a:cubicBezTo>
                  <a:cubicBezTo>
                    <a:pt x="9298319" y="0"/>
                    <a:pt x="9343980" y="791"/>
                    <a:pt x="9389642" y="3162"/>
                  </a:cubicBezTo>
                  <a:cubicBezTo>
                    <a:pt x="10760276" y="75099"/>
                    <a:pt x="11849856" y="1214221"/>
                    <a:pt x="11849856" y="2608678"/>
                  </a:cubicBezTo>
                  <a:cubicBezTo>
                    <a:pt x="11849856" y="3773097"/>
                    <a:pt x="11090142" y="4758861"/>
                    <a:pt x="10041500" y="5094037"/>
                  </a:cubicBezTo>
                  <a:cubicBezTo>
                    <a:pt x="10019457" y="5101152"/>
                    <a:pt x="9998200" y="5108266"/>
                    <a:pt x="9976157" y="5114590"/>
                  </a:cubicBezTo>
                  <a:cubicBezTo>
                    <a:pt x="9976157" y="5114590"/>
                    <a:pt x="9976157" y="5114590"/>
                    <a:pt x="9976157" y="5960434"/>
                  </a:cubicBezTo>
                  <a:cubicBezTo>
                    <a:pt x="9976157" y="6003912"/>
                    <a:pt x="9941517" y="6039485"/>
                    <a:pt x="9897430" y="6039485"/>
                  </a:cubicBezTo>
                  <a:cubicBezTo>
                    <a:pt x="9897430" y="6039485"/>
                    <a:pt x="9897430" y="6039485"/>
                    <a:pt x="9673846" y="6039485"/>
                  </a:cubicBezTo>
                  <a:cubicBezTo>
                    <a:pt x="9671484" y="6039485"/>
                    <a:pt x="9669910" y="6039485"/>
                    <a:pt x="9667548" y="6038695"/>
                  </a:cubicBezTo>
                  <a:cubicBezTo>
                    <a:pt x="9667548" y="6038695"/>
                    <a:pt x="9667548" y="6038695"/>
                    <a:pt x="9667548" y="6039485"/>
                  </a:cubicBezTo>
                  <a:cubicBezTo>
                    <a:pt x="9667548" y="6039485"/>
                    <a:pt x="9667548" y="6039485"/>
                    <a:pt x="9614801" y="6039485"/>
                  </a:cubicBezTo>
                  <a:cubicBezTo>
                    <a:pt x="9614801" y="6039485"/>
                    <a:pt x="9614801" y="6039485"/>
                    <a:pt x="9614801" y="6450549"/>
                  </a:cubicBezTo>
                  <a:cubicBezTo>
                    <a:pt x="9614801" y="6450549"/>
                    <a:pt x="9614801" y="6450549"/>
                    <a:pt x="12527694" y="6450549"/>
                  </a:cubicBezTo>
                  <a:cubicBezTo>
                    <a:pt x="12528481" y="6450549"/>
                    <a:pt x="12530056" y="6450549"/>
                    <a:pt x="12530843" y="6450549"/>
                  </a:cubicBezTo>
                  <a:cubicBezTo>
                    <a:pt x="12533205" y="6450549"/>
                    <a:pt x="12534779" y="6450549"/>
                    <a:pt x="12537141" y="6450549"/>
                  </a:cubicBezTo>
                  <a:cubicBezTo>
                    <a:pt x="12537141" y="6450549"/>
                    <a:pt x="12537141" y="6450549"/>
                    <a:pt x="17817188" y="6450549"/>
                  </a:cubicBezTo>
                  <a:lnTo>
                    <a:pt x="18288000" y="6450549"/>
                  </a:lnTo>
                  <a:lnTo>
                    <a:pt x="18288000" y="6608651"/>
                  </a:lnTo>
                  <a:lnTo>
                    <a:pt x="18254076" y="6608651"/>
                  </a:lnTo>
                  <a:cubicBezTo>
                    <a:pt x="17981840" y="6608651"/>
                    <a:pt x="16892900" y="6608651"/>
                    <a:pt x="12537141" y="6608651"/>
                  </a:cubicBezTo>
                  <a:cubicBezTo>
                    <a:pt x="12534779" y="6608651"/>
                    <a:pt x="12533205" y="6608651"/>
                    <a:pt x="12530843" y="6608651"/>
                  </a:cubicBezTo>
                  <a:cubicBezTo>
                    <a:pt x="12529268" y="6608651"/>
                    <a:pt x="12528481" y="6608651"/>
                    <a:pt x="12527694" y="6608651"/>
                  </a:cubicBezTo>
                  <a:cubicBezTo>
                    <a:pt x="12527694" y="6608651"/>
                    <a:pt x="12527694" y="6608651"/>
                    <a:pt x="9536074" y="6608651"/>
                  </a:cubicBezTo>
                  <a:cubicBezTo>
                    <a:pt x="9491987" y="6608651"/>
                    <a:pt x="9457347" y="6573078"/>
                    <a:pt x="9457347" y="6529600"/>
                  </a:cubicBezTo>
                  <a:cubicBezTo>
                    <a:pt x="9457347" y="6529600"/>
                    <a:pt x="9457347" y="6529600"/>
                    <a:pt x="9457347" y="5960434"/>
                  </a:cubicBezTo>
                  <a:cubicBezTo>
                    <a:pt x="9457347" y="5916166"/>
                    <a:pt x="9491987" y="5881383"/>
                    <a:pt x="9536074" y="5881383"/>
                  </a:cubicBezTo>
                  <a:cubicBezTo>
                    <a:pt x="9536074" y="5881383"/>
                    <a:pt x="9536074" y="5881383"/>
                    <a:pt x="9667548" y="5881383"/>
                  </a:cubicBezTo>
                  <a:cubicBezTo>
                    <a:pt x="9669910" y="5881383"/>
                    <a:pt x="9671484" y="5881383"/>
                    <a:pt x="9673846" y="5881383"/>
                  </a:cubicBezTo>
                  <a:cubicBezTo>
                    <a:pt x="9673846" y="5881383"/>
                    <a:pt x="9673846" y="5881383"/>
                    <a:pt x="9818703" y="5881383"/>
                  </a:cubicBezTo>
                  <a:cubicBezTo>
                    <a:pt x="9818703" y="5881383"/>
                    <a:pt x="9818703" y="5881383"/>
                    <a:pt x="9818703" y="5051350"/>
                  </a:cubicBezTo>
                  <a:cubicBezTo>
                    <a:pt x="9818703" y="5027634"/>
                    <a:pt x="9828938" y="5006291"/>
                    <a:pt x="9845470" y="4992061"/>
                  </a:cubicBezTo>
                  <a:cubicBezTo>
                    <a:pt x="9849407" y="4988109"/>
                    <a:pt x="9850194" y="4986528"/>
                    <a:pt x="9892706" y="4973880"/>
                  </a:cubicBezTo>
                  <a:cubicBezTo>
                    <a:pt x="9894281" y="4973089"/>
                    <a:pt x="9895856" y="4972299"/>
                    <a:pt x="9897430" y="4972299"/>
                  </a:cubicBezTo>
                  <a:cubicBezTo>
                    <a:pt x="9946241" y="4958860"/>
                    <a:pt x="9994264" y="4943840"/>
                    <a:pt x="10041500" y="4928030"/>
                  </a:cubicBezTo>
                  <a:cubicBezTo>
                    <a:pt x="11001968" y="4598388"/>
                    <a:pt x="11692402" y="3684560"/>
                    <a:pt x="11692402" y="2608678"/>
                  </a:cubicBezTo>
                  <a:cubicBezTo>
                    <a:pt x="11692402" y="1255328"/>
                    <a:pt x="10599673" y="158102"/>
                    <a:pt x="9251870" y="158102"/>
                  </a:cubicBezTo>
                  <a:cubicBezTo>
                    <a:pt x="9251870" y="158102"/>
                    <a:pt x="9251870" y="158102"/>
                    <a:pt x="9136929" y="158102"/>
                  </a:cubicBezTo>
                  <a:cubicBezTo>
                    <a:pt x="9136142" y="158102"/>
                    <a:pt x="9135354" y="158102"/>
                    <a:pt x="9134567" y="158102"/>
                  </a:cubicBezTo>
                  <a:cubicBezTo>
                    <a:pt x="9132992" y="158102"/>
                    <a:pt x="9132205" y="158102"/>
                    <a:pt x="9131418" y="158102"/>
                  </a:cubicBezTo>
                  <a:cubicBezTo>
                    <a:pt x="9131418" y="158102"/>
                    <a:pt x="9131418" y="158102"/>
                    <a:pt x="8770062" y="158102"/>
                  </a:cubicBezTo>
                  <a:cubicBezTo>
                    <a:pt x="8770062" y="158102"/>
                    <a:pt x="8770062" y="158102"/>
                    <a:pt x="8725975" y="158102"/>
                  </a:cubicBezTo>
                  <a:cubicBezTo>
                    <a:pt x="8725975" y="158102"/>
                    <a:pt x="8725975" y="158102"/>
                    <a:pt x="8725975" y="189722"/>
                  </a:cubicBezTo>
                  <a:cubicBezTo>
                    <a:pt x="8725975" y="189722"/>
                    <a:pt x="8725975" y="189722"/>
                    <a:pt x="8770062" y="189722"/>
                  </a:cubicBezTo>
                  <a:cubicBezTo>
                    <a:pt x="8770062" y="189722"/>
                    <a:pt x="8770062" y="189722"/>
                    <a:pt x="9050329" y="189722"/>
                  </a:cubicBezTo>
                  <a:cubicBezTo>
                    <a:pt x="9050329" y="189722"/>
                    <a:pt x="9050329" y="189722"/>
                    <a:pt x="9172356" y="189722"/>
                  </a:cubicBezTo>
                  <a:cubicBezTo>
                    <a:pt x="9172356" y="189722"/>
                    <a:pt x="9172356" y="189722"/>
                    <a:pt x="9173143" y="189722"/>
                  </a:cubicBezTo>
                  <a:cubicBezTo>
                    <a:pt x="9216443" y="189722"/>
                    <a:pt x="9251870" y="224505"/>
                    <a:pt x="9251870" y="268773"/>
                  </a:cubicBezTo>
                  <a:cubicBezTo>
                    <a:pt x="9251870" y="268773"/>
                    <a:pt x="9251870" y="268773"/>
                    <a:pt x="9251870" y="458495"/>
                  </a:cubicBezTo>
                  <a:cubicBezTo>
                    <a:pt x="9251870" y="501973"/>
                    <a:pt x="9216443" y="537546"/>
                    <a:pt x="9173143" y="537546"/>
                  </a:cubicBezTo>
                  <a:cubicBezTo>
                    <a:pt x="9173143" y="537546"/>
                    <a:pt x="9173143" y="537546"/>
                    <a:pt x="9172356" y="537546"/>
                  </a:cubicBezTo>
                  <a:cubicBezTo>
                    <a:pt x="9172356" y="537546"/>
                    <a:pt x="9172356" y="537546"/>
                    <a:pt x="9050329" y="537546"/>
                  </a:cubicBezTo>
                  <a:cubicBezTo>
                    <a:pt x="9050329" y="537546"/>
                    <a:pt x="9050329" y="537546"/>
                    <a:pt x="8150482" y="537546"/>
                  </a:cubicBezTo>
                  <a:cubicBezTo>
                    <a:pt x="8150482" y="537546"/>
                    <a:pt x="8150482" y="537546"/>
                    <a:pt x="8106394" y="537546"/>
                  </a:cubicBezTo>
                  <a:cubicBezTo>
                    <a:pt x="8106394" y="537546"/>
                    <a:pt x="8106394" y="537546"/>
                    <a:pt x="8106394" y="569166"/>
                  </a:cubicBezTo>
                  <a:cubicBezTo>
                    <a:pt x="8106394" y="569166"/>
                    <a:pt x="8106394" y="569166"/>
                    <a:pt x="8150482" y="569166"/>
                  </a:cubicBezTo>
                  <a:cubicBezTo>
                    <a:pt x="8150482" y="569166"/>
                    <a:pt x="8150482" y="569166"/>
                    <a:pt x="9050329" y="569166"/>
                  </a:cubicBezTo>
                  <a:cubicBezTo>
                    <a:pt x="9050329" y="569166"/>
                    <a:pt x="9050329" y="569166"/>
                    <a:pt x="9172356" y="569166"/>
                  </a:cubicBezTo>
                  <a:cubicBezTo>
                    <a:pt x="9172356" y="569166"/>
                    <a:pt x="9172356" y="569166"/>
                    <a:pt x="9173143" y="569166"/>
                  </a:cubicBezTo>
                  <a:cubicBezTo>
                    <a:pt x="9216443" y="569166"/>
                    <a:pt x="9251870" y="603949"/>
                    <a:pt x="9251870" y="648217"/>
                  </a:cubicBezTo>
                  <a:cubicBezTo>
                    <a:pt x="9251870" y="648217"/>
                    <a:pt x="9251870" y="648217"/>
                    <a:pt x="9251870" y="837939"/>
                  </a:cubicBezTo>
                  <a:cubicBezTo>
                    <a:pt x="9251870" y="881417"/>
                    <a:pt x="9216443" y="916990"/>
                    <a:pt x="9173143" y="916990"/>
                  </a:cubicBezTo>
                  <a:cubicBezTo>
                    <a:pt x="9173143" y="916990"/>
                    <a:pt x="9173143" y="916990"/>
                    <a:pt x="9172356" y="916990"/>
                  </a:cubicBezTo>
                  <a:cubicBezTo>
                    <a:pt x="9172356" y="916990"/>
                    <a:pt x="9172356" y="916990"/>
                    <a:pt x="9050329" y="916990"/>
                  </a:cubicBezTo>
                  <a:cubicBezTo>
                    <a:pt x="9050329" y="916990"/>
                    <a:pt x="9050329" y="916990"/>
                    <a:pt x="7637183" y="916990"/>
                  </a:cubicBezTo>
                  <a:cubicBezTo>
                    <a:pt x="7637183" y="916990"/>
                    <a:pt x="7637183" y="916990"/>
                    <a:pt x="7593883" y="916990"/>
                  </a:cubicBezTo>
                  <a:cubicBezTo>
                    <a:pt x="7593883" y="916990"/>
                    <a:pt x="7593883" y="916990"/>
                    <a:pt x="7593883" y="948611"/>
                  </a:cubicBezTo>
                  <a:cubicBezTo>
                    <a:pt x="7593883" y="948611"/>
                    <a:pt x="7593883" y="948611"/>
                    <a:pt x="7637183" y="948611"/>
                  </a:cubicBezTo>
                  <a:cubicBezTo>
                    <a:pt x="7637183" y="948611"/>
                    <a:pt x="7637183" y="948611"/>
                    <a:pt x="9050329" y="948611"/>
                  </a:cubicBezTo>
                  <a:cubicBezTo>
                    <a:pt x="9050329" y="948611"/>
                    <a:pt x="9050329" y="948611"/>
                    <a:pt x="9172356" y="948611"/>
                  </a:cubicBezTo>
                  <a:cubicBezTo>
                    <a:pt x="9172356" y="948611"/>
                    <a:pt x="9172356" y="948611"/>
                    <a:pt x="9173143" y="948611"/>
                  </a:cubicBezTo>
                  <a:cubicBezTo>
                    <a:pt x="9216443" y="948611"/>
                    <a:pt x="9251870" y="983393"/>
                    <a:pt x="9251870" y="1027661"/>
                  </a:cubicBezTo>
                  <a:cubicBezTo>
                    <a:pt x="9251870" y="1027661"/>
                    <a:pt x="9251870" y="1027661"/>
                    <a:pt x="9251870" y="1217383"/>
                  </a:cubicBezTo>
                  <a:cubicBezTo>
                    <a:pt x="9251870" y="1260861"/>
                    <a:pt x="9216443" y="1296434"/>
                    <a:pt x="9173143" y="1296434"/>
                  </a:cubicBezTo>
                  <a:cubicBezTo>
                    <a:pt x="9173143" y="1296434"/>
                    <a:pt x="9173143" y="1296434"/>
                    <a:pt x="9172356" y="1296434"/>
                  </a:cubicBezTo>
                  <a:cubicBezTo>
                    <a:pt x="9172356" y="1296434"/>
                    <a:pt x="9172356" y="1296434"/>
                    <a:pt x="9050329" y="1296434"/>
                  </a:cubicBezTo>
                  <a:cubicBezTo>
                    <a:pt x="9050329" y="1296434"/>
                    <a:pt x="9050329" y="1296434"/>
                    <a:pt x="7311254" y="1296434"/>
                  </a:cubicBezTo>
                  <a:cubicBezTo>
                    <a:pt x="7311254" y="1296434"/>
                    <a:pt x="7311254" y="1296434"/>
                    <a:pt x="7267167" y="1296434"/>
                  </a:cubicBezTo>
                  <a:cubicBezTo>
                    <a:pt x="7267167" y="1296434"/>
                    <a:pt x="7267167" y="1296434"/>
                    <a:pt x="7267167" y="1328054"/>
                  </a:cubicBezTo>
                  <a:cubicBezTo>
                    <a:pt x="7267167" y="1328054"/>
                    <a:pt x="7267167" y="1328054"/>
                    <a:pt x="7311254" y="1328054"/>
                  </a:cubicBezTo>
                  <a:cubicBezTo>
                    <a:pt x="7311254" y="1328054"/>
                    <a:pt x="7311254" y="1328054"/>
                    <a:pt x="9050329" y="1328054"/>
                  </a:cubicBezTo>
                  <a:cubicBezTo>
                    <a:pt x="9050329" y="1328054"/>
                    <a:pt x="9050329" y="1328054"/>
                    <a:pt x="9172356" y="1328054"/>
                  </a:cubicBezTo>
                  <a:cubicBezTo>
                    <a:pt x="9172356" y="1328054"/>
                    <a:pt x="9172356" y="1328054"/>
                    <a:pt x="9173143" y="1328054"/>
                  </a:cubicBezTo>
                  <a:cubicBezTo>
                    <a:pt x="9216443" y="1328054"/>
                    <a:pt x="9251870" y="1362837"/>
                    <a:pt x="9251870" y="1407105"/>
                  </a:cubicBezTo>
                  <a:cubicBezTo>
                    <a:pt x="9251870" y="1407105"/>
                    <a:pt x="9251870" y="1407105"/>
                    <a:pt x="9251870" y="1596827"/>
                  </a:cubicBezTo>
                  <a:cubicBezTo>
                    <a:pt x="9251870" y="1640305"/>
                    <a:pt x="9216443" y="1675878"/>
                    <a:pt x="9173143" y="1675878"/>
                  </a:cubicBezTo>
                  <a:cubicBezTo>
                    <a:pt x="9173143" y="1675878"/>
                    <a:pt x="9173143" y="1675878"/>
                    <a:pt x="9172356" y="1675878"/>
                  </a:cubicBezTo>
                  <a:cubicBezTo>
                    <a:pt x="9172356" y="1675878"/>
                    <a:pt x="9172356" y="1675878"/>
                    <a:pt x="9050329" y="1675878"/>
                  </a:cubicBezTo>
                  <a:cubicBezTo>
                    <a:pt x="9050329" y="1675878"/>
                    <a:pt x="9050329" y="1675878"/>
                    <a:pt x="7082159" y="1675878"/>
                  </a:cubicBezTo>
                  <a:cubicBezTo>
                    <a:pt x="7082159" y="1675878"/>
                    <a:pt x="7082159" y="1675878"/>
                    <a:pt x="7038072" y="1675878"/>
                  </a:cubicBezTo>
                  <a:cubicBezTo>
                    <a:pt x="7038072" y="1675878"/>
                    <a:pt x="7038072" y="1675878"/>
                    <a:pt x="7038072" y="1707499"/>
                  </a:cubicBezTo>
                  <a:cubicBezTo>
                    <a:pt x="7038072" y="1707499"/>
                    <a:pt x="7038072" y="1707499"/>
                    <a:pt x="7082159" y="1707499"/>
                  </a:cubicBezTo>
                  <a:cubicBezTo>
                    <a:pt x="7082159" y="1707499"/>
                    <a:pt x="7082159" y="1707499"/>
                    <a:pt x="9050329" y="1707499"/>
                  </a:cubicBezTo>
                  <a:cubicBezTo>
                    <a:pt x="9050329" y="1707499"/>
                    <a:pt x="9050329" y="1707499"/>
                    <a:pt x="9172356" y="1707499"/>
                  </a:cubicBezTo>
                  <a:cubicBezTo>
                    <a:pt x="9172356" y="1707499"/>
                    <a:pt x="9172356" y="1707499"/>
                    <a:pt x="9173143" y="1707499"/>
                  </a:cubicBezTo>
                  <a:cubicBezTo>
                    <a:pt x="9216443" y="1707499"/>
                    <a:pt x="9251870" y="1742281"/>
                    <a:pt x="9251870" y="1786550"/>
                  </a:cubicBezTo>
                  <a:cubicBezTo>
                    <a:pt x="9251870" y="1786550"/>
                    <a:pt x="9251870" y="1786550"/>
                    <a:pt x="9251870" y="1976271"/>
                  </a:cubicBezTo>
                  <a:cubicBezTo>
                    <a:pt x="9251870" y="2019749"/>
                    <a:pt x="9216443" y="2055322"/>
                    <a:pt x="9173143" y="2055322"/>
                  </a:cubicBezTo>
                  <a:cubicBezTo>
                    <a:pt x="9173143" y="2055322"/>
                    <a:pt x="9173143" y="2055322"/>
                    <a:pt x="9172356" y="2055322"/>
                  </a:cubicBezTo>
                  <a:cubicBezTo>
                    <a:pt x="9172356" y="2055322"/>
                    <a:pt x="9172356" y="2055322"/>
                    <a:pt x="9050329" y="2055322"/>
                  </a:cubicBezTo>
                  <a:cubicBezTo>
                    <a:pt x="9050329" y="2055322"/>
                    <a:pt x="9050329" y="2055322"/>
                    <a:pt x="6957771" y="2055322"/>
                  </a:cubicBezTo>
                  <a:cubicBezTo>
                    <a:pt x="6957771" y="2055322"/>
                    <a:pt x="6957771" y="2055322"/>
                    <a:pt x="6913684" y="2055322"/>
                  </a:cubicBezTo>
                  <a:cubicBezTo>
                    <a:pt x="6913684" y="2055322"/>
                    <a:pt x="6913684" y="2055322"/>
                    <a:pt x="6913684" y="2086943"/>
                  </a:cubicBezTo>
                  <a:cubicBezTo>
                    <a:pt x="6913684" y="2086943"/>
                    <a:pt x="6913684" y="2086943"/>
                    <a:pt x="6957771" y="2086943"/>
                  </a:cubicBezTo>
                  <a:cubicBezTo>
                    <a:pt x="6957771" y="2086943"/>
                    <a:pt x="6957771" y="2086943"/>
                    <a:pt x="9050329" y="2086943"/>
                  </a:cubicBezTo>
                  <a:cubicBezTo>
                    <a:pt x="9050329" y="2086943"/>
                    <a:pt x="9050329" y="2086943"/>
                    <a:pt x="9172356" y="2086943"/>
                  </a:cubicBezTo>
                  <a:cubicBezTo>
                    <a:pt x="9172356" y="2086943"/>
                    <a:pt x="9172356" y="2086943"/>
                    <a:pt x="9173143" y="2086943"/>
                  </a:cubicBezTo>
                  <a:cubicBezTo>
                    <a:pt x="9216443" y="2086943"/>
                    <a:pt x="9251870" y="2121725"/>
                    <a:pt x="9251870" y="2165993"/>
                  </a:cubicBezTo>
                  <a:cubicBezTo>
                    <a:pt x="9251870" y="2165993"/>
                    <a:pt x="9251870" y="2165993"/>
                    <a:pt x="9251870" y="2355715"/>
                  </a:cubicBezTo>
                  <a:cubicBezTo>
                    <a:pt x="9251870" y="2399193"/>
                    <a:pt x="9216443" y="2434766"/>
                    <a:pt x="9173143" y="2434766"/>
                  </a:cubicBezTo>
                  <a:cubicBezTo>
                    <a:pt x="9173143" y="2434766"/>
                    <a:pt x="9173143" y="2434766"/>
                    <a:pt x="9172356" y="2434766"/>
                  </a:cubicBezTo>
                  <a:cubicBezTo>
                    <a:pt x="9172356" y="2434766"/>
                    <a:pt x="9172356" y="2434766"/>
                    <a:pt x="9050329" y="2434766"/>
                  </a:cubicBezTo>
                  <a:cubicBezTo>
                    <a:pt x="9050329" y="2434766"/>
                    <a:pt x="9050329" y="2434766"/>
                    <a:pt x="6864873" y="2434766"/>
                  </a:cubicBezTo>
                  <a:cubicBezTo>
                    <a:pt x="6864873" y="2434766"/>
                    <a:pt x="6864873" y="2434766"/>
                    <a:pt x="6820785" y="2434766"/>
                  </a:cubicBezTo>
                  <a:cubicBezTo>
                    <a:pt x="6820785" y="2434766"/>
                    <a:pt x="6820785" y="2434766"/>
                    <a:pt x="6820785" y="2466387"/>
                  </a:cubicBezTo>
                  <a:cubicBezTo>
                    <a:pt x="6820785" y="2466387"/>
                    <a:pt x="6820785" y="2466387"/>
                    <a:pt x="6864873" y="2466387"/>
                  </a:cubicBezTo>
                  <a:cubicBezTo>
                    <a:pt x="6864873" y="2466387"/>
                    <a:pt x="6864873" y="2466387"/>
                    <a:pt x="9050329" y="2466387"/>
                  </a:cubicBezTo>
                  <a:cubicBezTo>
                    <a:pt x="9050329" y="2466387"/>
                    <a:pt x="9050329" y="2466387"/>
                    <a:pt x="9172356" y="2466387"/>
                  </a:cubicBezTo>
                  <a:cubicBezTo>
                    <a:pt x="9172356" y="2466387"/>
                    <a:pt x="9172356" y="2466387"/>
                    <a:pt x="9173143" y="2466387"/>
                  </a:cubicBezTo>
                  <a:cubicBezTo>
                    <a:pt x="9216443" y="2466387"/>
                    <a:pt x="9251870" y="2501169"/>
                    <a:pt x="9251870" y="2545437"/>
                  </a:cubicBezTo>
                  <a:cubicBezTo>
                    <a:pt x="9251870" y="2545437"/>
                    <a:pt x="9251870" y="2545437"/>
                    <a:pt x="9251870" y="2735160"/>
                  </a:cubicBezTo>
                  <a:cubicBezTo>
                    <a:pt x="9251870" y="2778637"/>
                    <a:pt x="9216443" y="2814210"/>
                    <a:pt x="9173143" y="2814210"/>
                  </a:cubicBezTo>
                  <a:cubicBezTo>
                    <a:pt x="9173143" y="2814210"/>
                    <a:pt x="9173143" y="2814210"/>
                    <a:pt x="9172356" y="2814210"/>
                  </a:cubicBezTo>
                  <a:cubicBezTo>
                    <a:pt x="9172356" y="2814210"/>
                    <a:pt x="9172356" y="2814210"/>
                    <a:pt x="9050329" y="2814210"/>
                  </a:cubicBezTo>
                  <a:cubicBezTo>
                    <a:pt x="9050329" y="2814210"/>
                    <a:pt x="9050329" y="2814210"/>
                    <a:pt x="6864873" y="2814210"/>
                  </a:cubicBezTo>
                  <a:cubicBezTo>
                    <a:pt x="6864873" y="2814210"/>
                    <a:pt x="6864873" y="2814210"/>
                    <a:pt x="6820785" y="2814210"/>
                  </a:cubicBezTo>
                  <a:cubicBezTo>
                    <a:pt x="6820785" y="2814210"/>
                    <a:pt x="6820785" y="2814210"/>
                    <a:pt x="6820785" y="2845831"/>
                  </a:cubicBezTo>
                  <a:cubicBezTo>
                    <a:pt x="6820785" y="2845831"/>
                    <a:pt x="6820785" y="2845831"/>
                    <a:pt x="6864873" y="2845831"/>
                  </a:cubicBezTo>
                  <a:cubicBezTo>
                    <a:pt x="6864873" y="2845831"/>
                    <a:pt x="6864873" y="2845831"/>
                    <a:pt x="9050329" y="2845831"/>
                  </a:cubicBezTo>
                  <a:cubicBezTo>
                    <a:pt x="9050329" y="2845831"/>
                    <a:pt x="9050329" y="2845831"/>
                    <a:pt x="9172356" y="2845831"/>
                  </a:cubicBezTo>
                  <a:cubicBezTo>
                    <a:pt x="9172356" y="2845831"/>
                    <a:pt x="9172356" y="2845831"/>
                    <a:pt x="9173143" y="2845831"/>
                  </a:cubicBezTo>
                  <a:cubicBezTo>
                    <a:pt x="9216443" y="2845831"/>
                    <a:pt x="9251870" y="2880613"/>
                    <a:pt x="9251870" y="2924882"/>
                  </a:cubicBezTo>
                  <a:cubicBezTo>
                    <a:pt x="9251870" y="2924882"/>
                    <a:pt x="9251870" y="2924882"/>
                    <a:pt x="9251870" y="3114604"/>
                  </a:cubicBezTo>
                  <a:cubicBezTo>
                    <a:pt x="9251870" y="3158082"/>
                    <a:pt x="9216443" y="3193654"/>
                    <a:pt x="9173143" y="3193654"/>
                  </a:cubicBezTo>
                  <a:cubicBezTo>
                    <a:pt x="9173143" y="3193654"/>
                    <a:pt x="9173143" y="3193654"/>
                    <a:pt x="9172356" y="3193654"/>
                  </a:cubicBezTo>
                  <a:cubicBezTo>
                    <a:pt x="9172356" y="3193654"/>
                    <a:pt x="9172356" y="3193654"/>
                    <a:pt x="9050329" y="3193654"/>
                  </a:cubicBezTo>
                  <a:cubicBezTo>
                    <a:pt x="9050329" y="3193654"/>
                    <a:pt x="9050329" y="3193654"/>
                    <a:pt x="6932578" y="3193654"/>
                  </a:cubicBezTo>
                  <a:cubicBezTo>
                    <a:pt x="6932578" y="3193654"/>
                    <a:pt x="6932578" y="3193654"/>
                    <a:pt x="6888491" y="3193654"/>
                  </a:cubicBezTo>
                  <a:cubicBezTo>
                    <a:pt x="6888491" y="3193654"/>
                    <a:pt x="6888491" y="3193654"/>
                    <a:pt x="6888491" y="3225275"/>
                  </a:cubicBezTo>
                  <a:cubicBezTo>
                    <a:pt x="6888491" y="3225275"/>
                    <a:pt x="6888491" y="3225275"/>
                    <a:pt x="6932578" y="3225275"/>
                  </a:cubicBezTo>
                  <a:cubicBezTo>
                    <a:pt x="6932578" y="3225275"/>
                    <a:pt x="6932578" y="3225275"/>
                    <a:pt x="9050329" y="3225275"/>
                  </a:cubicBezTo>
                  <a:cubicBezTo>
                    <a:pt x="9050329" y="3225275"/>
                    <a:pt x="9050329" y="3225275"/>
                    <a:pt x="9172356" y="3225275"/>
                  </a:cubicBezTo>
                  <a:cubicBezTo>
                    <a:pt x="9172356" y="3225275"/>
                    <a:pt x="9172356" y="3225275"/>
                    <a:pt x="9173143" y="3225275"/>
                  </a:cubicBezTo>
                  <a:cubicBezTo>
                    <a:pt x="9216443" y="3225275"/>
                    <a:pt x="9251870" y="3260057"/>
                    <a:pt x="9251870" y="3304326"/>
                  </a:cubicBezTo>
                  <a:cubicBezTo>
                    <a:pt x="9251870" y="3304326"/>
                    <a:pt x="9251870" y="3304326"/>
                    <a:pt x="9251870" y="3494048"/>
                  </a:cubicBezTo>
                  <a:cubicBezTo>
                    <a:pt x="9251870" y="3537526"/>
                    <a:pt x="9216443" y="3573099"/>
                    <a:pt x="9173143" y="3573099"/>
                  </a:cubicBezTo>
                  <a:cubicBezTo>
                    <a:pt x="9173143" y="3573099"/>
                    <a:pt x="9173143" y="3573099"/>
                    <a:pt x="9172356" y="3573099"/>
                  </a:cubicBezTo>
                  <a:cubicBezTo>
                    <a:pt x="9172356" y="3573099"/>
                    <a:pt x="9172356" y="3573099"/>
                    <a:pt x="9050329" y="3573099"/>
                  </a:cubicBezTo>
                  <a:cubicBezTo>
                    <a:pt x="9050329" y="3573099"/>
                    <a:pt x="9050329" y="3573099"/>
                    <a:pt x="7058541" y="3573099"/>
                  </a:cubicBezTo>
                  <a:cubicBezTo>
                    <a:pt x="7058541" y="3573099"/>
                    <a:pt x="7058541" y="3573099"/>
                    <a:pt x="7014454" y="3573099"/>
                  </a:cubicBezTo>
                  <a:cubicBezTo>
                    <a:pt x="7014454" y="3573099"/>
                    <a:pt x="7014454" y="3573099"/>
                    <a:pt x="7014454" y="3604719"/>
                  </a:cubicBezTo>
                  <a:cubicBezTo>
                    <a:pt x="7014454" y="3604719"/>
                    <a:pt x="7014454" y="3604719"/>
                    <a:pt x="7058541" y="3604719"/>
                  </a:cubicBezTo>
                  <a:cubicBezTo>
                    <a:pt x="7058541" y="3604719"/>
                    <a:pt x="7058541" y="3604719"/>
                    <a:pt x="9050329" y="3604719"/>
                  </a:cubicBezTo>
                  <a:cubicBezTo>
                    <a:pt x="9050329" y="3604719"/>
                    <a:pt x="9050329" y="3604719"/>
                    <a:pt x="9167632" y="3604719"/>
                  </a:cubicBezTo>
                  <a:cubicBezTo>
                    <a:pt x="9167632" y="3604719"/>
                    <a:pt x="9167632" y="3604719"/>
                    <a:pt x="9172356" y="3604719"/>
                  </a:cubicBezTo>
                  <a:cubicBezTo>
                    <a:pt x="9195974" y="3604719"/>
                    <a:pt x="9216443" y="3614205"/>
                    <a:pt x="9230614" y="3630806"/>
                  </a:cubicBezTo>
                  <a:cubicBezTo>
                    <a:pt x="9243997" y="3644244"/>
                    <a:pt x="9251870" y="3663216"/>
                    <a:pt x="9251870" y="3683770"/>
                  </a:cubicBezTo>
                  <a:cubicBezTo>
                    <a:pt x="9251870" y="3683770"/>
                    <a:pt x="9251870" y="3683770"/>
                    <a:pt x="9251870" y="3873492"/>
                  </a:cubicBezTo>
                  <a:cubicBezTo>
                    <a:pt x="9251870" y="3916970"/>
                    <a:pt x="9216443" y="3952543"/>
                    <a:pt x="9173143" y="3952543"/>
                  </a:cubicBezTo>
                  <a:cubicBezTo>
                    <a:pt x="9173143" y="3952543"/>
                    <a:pt x="9173143" y="3952543"/>
                    <a:pt x="9172356" y="3952543"/>
                  </a:cubicBezTo>
                  <a:cubicBezTo>
                    <a:pt x="9172356" y="3952543"/>
                    <a:pt x="9172356" y="3952543"/>
                    <a:pt x="9050329" y="3952543"/>
                  </a:cubicBezTo>
                  <a:cubicBezTo>
                    <a:pt x="9050329" y="3952543"/>
                    <a:pt x="9050329" y="3952543"/>
                    <a:pt x="7272678" y="3952543"/>
                  </a:cubicBezTo>
                  <a:cubicBezTo>
                    <a:pt x="7272678" y="3952543"/>
                    <a:pt x="7272678" y="3952543"/>
                    <a:pt x="7228590" y="3952543"/>
                  </a:cubicBezTo>
                  <a:cubicBezTo>
                    <a:pt x="7228590" y="3952543"/>
                    <a:pt x="7228590" y="3952543"/>
                    <a:pt x="7228590" y="3984163"/>
                  </a:cubicBezTo>
                  <a:cubicBezTo>
                    <a:pt x="7228590" y="3984163"/>
                    <a:pt x="7228590" y="3984163"/>
                    <a:pt x="7272678" y="3984163"/>
                  </a:cubicBezTo>
                  <a:cubicBezTo>
                    <a:pt x="7272678" y="3984163"/>
                    <a:pt x="7272678" y="3984163"/>
                    <a:pt x="9050329" y="3984163"/>
                  </a:cubicBezTo>
                  <a:cubicBezTo>
                    <a:pt x="9050329" y="3984163"/>
                    <a:pt x="9050329" y="3984163"/>
                    <a:pt x="9172356" y="3984163"/>
                  </a:cubicBezTo>
                  <a:cubicBezTo>
                    <a:pt x="9172356" y="3984163"/>
                    <a:pt x="9172356" y="3984163"/>
                    <a:pt x="9173143" y="3984163"/>
                  </a:cubicBezTo>
                  <a:cubicBezTo>
                    <a:pt x="9216443" y="3984163"/>
                    <a:pt x="9251870" y="4018945"/>
                    <a:pt x="9251870" y="4063214"/>
                  </a:cubicBezTo>
                  <a:cubicBezTo>
                    <a:pt x="9251870" y="4063214"/>
                    <a:pt x="9251870" y="4063214"/>
                    <a:pt x="9251870" y="4252936"/>
                  </a:cubicBezTo>
                  <a:cubicBezTo>
                    <a:pt x="9251870" y="4296414"/>
                    <a:pt x="9216443" y="4331987"/>
                    <a:pt x="9173143" y="4331987"/>
                  </a:cubicBezTo>
                  <a:cubicBezTo>
                    <a:pt x="9173143" y="4331987"/>
                    <a:pt x="9173143" y="4331987"/>
                    <a:pt x="9172356" y="4331987"/>
                  </a:cubicBezTo>
                  <a:cubicBezTo>
                    <a:pt x="9172356" y="4331987"/>
                    <a:pt x="9172356" y="4331987"/>
                    <a:pt x="9050329" y="4331987"/>
                  </a:cubicBezTo>
                  <a:cubicBezTo>
                    <a:pt x="9050329" y="4331987"/>
                    <a:pt x="9050329" y="4331987"/>
                    <a:pt x="7562393" y="4331987"/>
                  </a:cubicBezTo>
                  <a:cubicBezTo>
                    <a:pt x="7562393" y="4331987"/>
                    <a:pt x="7562393" y="4331987"/>
                    <a:pt x="7518306" y="4331987"/>
                  </a:cubicBezTo>
                  <a:cubicBezTo>
                    <a:pt x="7518306" y="4331987"/>
                    <a:pt x="7518306" y="4331987"/>
                    <a:pt x="7518306" y="4363607"/>
                  </a:cubicBezTo>
                  <a:cubicBezTo>
                    <a:pt x="7518306" y="4363607"/>
                    <a:pt x="7518306" y="4363607"/>
                    <a:pt x="7562393" y="4363607"/>
                  </a:cubicBezTo>
                  <a:cubicBezTo>
                    <a:pt x="7562393" y="4363607"/>
                    <a:pt x="7562393" y="4363607"/>
                    <a:pt x="9050329" y="4363607"/>
                  </a:cubicBezTo>
                  <a:cubicBezTo>
                    <a:pt x="9050329" y="4363607"/>
                    <a:pt x="9050329" y="4363607"/>
                    <a:pt x="9170781" y="4363607"/>
                  </a:cubicBezTo>
                  <a:cubicBezTo>
                    <a:pt x="9170781" y="4363607"/>
                    <a:pt x="9170781" y="4363607"/>
                    <a:pt x="9172356" y="4363607"/>
                  </a:cubicBezTo>
                  <a:cubicBezTo>
                    <a:pt x="9195974" y="4363607"/>
                    <a:pt x="9216443" y="4373093"/>
                    <a:pt x="9230614" y="4389694"/>
                  </a:cubicBezTo>
                  <a:cubicBezTo>
                    <a:pt x="9243997" y="4403133"/>
                    <a:pt x="9251870" y="4422105"/>
                    <a:pt x="9251870" y="4442658"/>
                  </a:cubicBezTo>
                  <a:cubicBezTo>
                    <a:pt x="9251870" y="4442658"/>
                    <a:pt x="9251870" y="4442658"/>
                    <a:pt x="9251870" y="4632380"/>
                  </a:cubicBezTo>
                  <a:cubicBezTo>
                    <a:pt x="9251870" y="4675858"/>
                    <a:pt x="9216443" y="4711431"/>
                    <a:pt x="9173143" y="4711431"/>
                  </a:cubicBezTo>
                  <a:cubicBezTo>
                    <a:pt x="9173143" y="4711431"/>
                    <a:pt x="9173143" y="4711431"/>
                    <a:pt x="9172356" y="4711431"/>
                  </a:cubicBezTo>
                  <a:cubicBezTo>
                    <a:pt x="9172356" y="4711431"/>
                    <a:pt x="9172356" y="4711431"/>
                    <a:pt x="9170781" y="4711431"/>
                  </a:cubicBezTo>
                  <a:cubicBezTo>
                    <a:pt x="9170781" y="4711431"/>
                    <a:pt x="9170781" y="4711431"/>
                    <a:pt x="9050329" y="4711431"/>
                  </a:cubicBezTo>
                  <a:cubicBezTo>
                    <a:pt x="9050329" y="4711431"/>
                    <a:pt x="9050329" y="4711431"/>
                    <a:pt x="8134736" y="4711431"/>
                  </a:cubicBezTo>
                  <a:cubicBezTo>
                    <a:pt x="8134736" y="4711431"/>
                    <a:pt x="8134736" y="4711431"/>
                    <a:pt x="8090650" y="4711431"/>
                  </a:cubicBezTo>
                  <a:cubicBezTo>
                    <a:pt x="8090650" y="4711431"/>
                    <a:pt x="8090650" y="4711431"/>
                    <a:pt x="8090650" y="4743051"/>
                  </a:cubicBezTo>
                  <a:cubicBezTo>
                    <a:pt x="8090650" y="4743051"/>
                    <a:pt x="8090650" y="4743051"/>
                    <a:pt x="8134736" y="4743051"/>
                  </a:cubicBezTo>
                  <a:cubicBezTo>
                    <a:pt x="8134736" y="4743051"/>
                    <a:pt x="8134736" y="4743051"/>
                    <a:pt x="9050329" y="4743051"/>
                  </a:cubicBezTo>
                  <a:cubicBezTo>
                    <a:pt x="9050329" y="4743051"/>
                    <a:pt x="9050329" y="4743051"/>
                    <a:pt x="9172356" y="4743051"/>
                  </a:cubicBezTo>
                  <a:cubicBezTo>
                    <a:pt x="9172356" y="4743051"/>
                    <a:pt x="9172356" y="4743051"/>
                    <a:pt x="9173143" y="4743051"/>
                  </a:cubicBezTo>
                  <a:cubicBezTo>
                    <a:pt x="9216443" y="4743051"/>
                    <a:pt x="9251870" y="4777834"/>
                    <a:pt x="9251870" y="4822102"/>
                  </a:cubicBezTo>
                  <a:cubicBezTo>
                    <a:pt x="9251870" y="4822102"/>
                    <a:pt x="9251870" y="4822102"/>
                    <a:pt x="9251870" y="5011824"/>
                  </a:cubicBezTo>
                  <a:cubicBezTo>
                    <a:pt x="9251870" y="5055302"/>
                    <a:pt x="9216443" y="5090875"/>
                    <a:pt x="9173143" y="5090875"/>
                  </a:cubicBezTo>
                  <a:cubicBezTo>
                    <a:pt x="9173143" y="5090875"/>
                    <a:pt x="9173143" y="5090875"/>
                    <a:pt x="9172356" y="5090875"/>
                  </a:cubicBezTo>
                  <a:cubicBezTo>
                    <a:pt x="9172356" y="5090875"/>
                    <a:pt x="9172356" y="5090875"/>
                    <a:pt x="9050329" y="5090875"/>
                  </a:cubicBezTo>
                  <a:cubicBezTo>
                    <a:pt x="9050329" y="5090875"/>
                    <a:pt x="9050329" y="5090875"/>
                    <a:pt x="8486645" y="5090875"/>
                  </a:cubicBezTo>
                  <a:cubicBezTo>
                    <a:pt x="8486645" y="5090875"/>
                    <a:pt x="8486645" y="5090875"/>
                    <a:pt x="8442558" y="5090875"/>
                  </a:cubicBezTo>
                  <a:cubicBezTo>
                    <a:pt x="8442558" y="5090875"/>
                    <a:pt x="8442558" y="5090875"/>
                    <a:pt x="8442558" y="5122495"/>
                  </a:cubicBezTo>
                  <a:cubicBezTo>
                    <a:pt x="8442558" y="5122495"/>
                    <a:pt x="8442558" y="5122495"/>
                    <a:pt x="8486645" y="5122495"/>
                  </a:cubicBezTo>
                  <a:cubicBezTo>
                    <a:pt x="8486645" y="5122495"/>
                    <a:pt x="8486645" y="5122495"/>
                    <a:pt x="9050329" y="5122495"/>
                  </a:cubicBezTo>
                  <a:cubicBezTo>
                    <a:pt x="9050329" y="5122495"/>
                    <a:pt x="9050329" y="5122495"/>
                    <a:pt x="9172356" y="5122495"/>
                  </a:cubicBezTo>
                  <a:cubicBezTo>
                    <a:pt x="9172356" y="5122495"/>
                    <a:pt x="9172356" y="5122495"/>
                    <a:pt x="9173143" y="5122495"/>
                  </a:cubicBezTo>
                  <a:cubicBezTo>
                    <a:pt x="9216443" y="5122495"/>
                    <a:pt x="9251870" y="5157278"/>
                    <a:pt x="9251870" y="5201546"/>
                  </a:cubicBezTo>
                  <a:cubicBezTo>
                    <a:pt x="9251870" y="5201546"/>
                    <a:pt x="9251870" y="5202337"/>
                    <a:pt x="9251870" y="5203127"/>
                  </a:cubicBezTo>
                  <a:cubicBezTo>
                    <a:pt x="9251870" y="5203127"/>
                    <a:pt x="9251870" y="5203127"/>
                    <a:pt x="9251870" y="5391268"/>
                  </a:cubicBezTo>
                  <a:cubicBezTo>
                    <a:pt x="9251870" y="5434746"/>
                    <a:pt x="9216443" y="5470319"/>
                    <a:pt x="9173143" y="5470319"/>
                  </a:cubicBezTo>
                  <a:cubicBezTo>
                    <a:pt x="9173143" y="5470319"/>
                    <a:pt x="9173143" y="5470319"/>
                    <a:pt x="9172356" y="5470319"/>
                  </a:cubicBezTo>
                  <a:cubicBezTo>
                    <a:pt x="9172356" y="5470319"/>
                    <a:pt x="9172356" y="5470319"/>
                    <a:pt x="9050329" y="5470319"/>
                  </a:cubicBezTo>
                  <a:cubicBezTo>
                    <a:pt x="9050329" y="5470319"/>
                    <a:pt x="9050329" y="5470319"/>
                    <a:pt x="8828320" y="5470319"/>
                  </a:cubicBezTo>
                  <a:cubicBezTo>
                    <a:pt x="8828320" y="5470319"/>
                    <a:pt x="8828320" y="5470319"/>
                    <a:pt x="8785020" y="5470319"/>
                  </a:cubicBezTo>
                  <a:cubicBezTo>
                    <a:pt x="8785020" y="5470319"/>
                    <a:pt x="8785020" y="5470319"/>
                    <a:pt x="8785020" y="5501939"/>
                  </a:cubicBezTo>
                  <a:cubicBezTo>
                    <a:pt x="8785020" y="5501939"/>
                    <a:pt x="8785020" y="5501939"/>
                    <a:pt x="8828320" y="5501939"/>
                  </a:cubicBezTo>
                  <a:cubicBezTo>
                    <a:pt x="8828320" y="5501939"/>
                    <a:pt x="8828320" y="5501939"/>
                    <a:pt x="9050329" y="5501939"/>
                  </a:cubicBezTo>
                  <a:cubicBezTo>
                    <a:pt x="9050329" y="5501939"/>
                    <a:pt x="9050329" y="5501939"/>
                    <a:pt x="9172356" y="5501939"/>
                  </a:cubicBezTo>
                  <a:cubicBezTo>
                    <a:pt x="9172356" y="5501939"/>
                    <a:pt x="9172356" y="5501939"/>
                    <a:pt x="9173143" y="5501939"/>
                  </a:cubicBezTo>
                  <a:cubicBezTo>
                    <a:pt x="9216443" y="5501939"/>
                    <a:pt x="9251870" y="5536722"/>
                    <a:pt x="9251870" y="5580990"/>
                  </a:cubicBezTo>
                  <a:cubicBezTo>
                    <a:pt x="9251870" y="5580990"/>
                    <a:pt x="9251870" y="5580990"/>
                    <a:pt x="9251870" y="5769922"/>
                  </a:cubicBezTo>
                  <a:cubicBezTo>
                    <a:pt x="9251870" y="5769922"/>
                    <a:pt x="9251870" y="5769922"/>
                    <a:pt x="9251870" y="5770712"/>
                  </a:cubicBezTo>
                  <a:cubicBezTo>
                    <a:pt x="9251870" y="5814190"/>
                    <a:pt x="9216443" y="5849763"/>
                    <a:pt x="9173143" y="5849763"/>
                  </a:cubicBezTo>
                  <a:cubicBezTo>
                    <a:pt x="9173143" y="5849763"/>
                    <a:pt x="9173143" y="5849763"/>
                    <a:pt x="9172356" y="5849763"/>
                  </a:cubicBezTo>
                  <a:cubicBezTo>
                    <a:pt x="9172356" y="5849763"/>
                    <a:pt x="9172356" y="5849763"/>
                    <a:pt x="9050329" y="5849763"/>
                  </a:cubicBezTo>
                  <a:cubicBezTo>
                    <a:pt x="9050329" y="5849763"/>
                    <a:pt x="9050329" y="5849763"/>
                    <a:pt x="8828320" y="5849763"/>
                  </a:cubicBezTo>
                  <a:cubicBezTo>
                    <a:pt x="8828320" y="5849763"/>
                    <a:pt x="8828320" y="5849763"/>
                    <a:pt x="8785020" y="5849763"/>
                  </a:cubicBezTo>
                  <a:cubicBezTo>
                    <a:pt x="8785020" y="5849763"/>
                    <a:pt x="8785020" y="5849763"/>
                    <a:pt x="8785020" y="5881383"/>
                  </a:cubicBezTo>
                  <a:cubicBezTo>
                    <a:pt x="8785020" y="5881383"/>
                    <a:pt x="8785020" y="5881383"/>
                    <a:pt x="8828320" y="5881383"/>
                  </a:cubicBezTo>
                  <a:cubicBezTo>
                    <a:pt x="8828320" y="5881383"/>
                    <a:pt x="8828320" y="5881383"/>
                    <a:pt x="9050329" y="5881383"/>
                  </a:cubicBezTo>
                  <a:cubicBezTo>
                    <a:pt x="9050329" y="5881383"/>
                    <a:pt x="9050329" y="5881383"/>
                    <a:pt x="9172356" y="5881383"/>
                  </a:cubicBezTo>
                  <a:cubicBezTo>
                    <a:pt x="9172356" y="5881383"/>
                    <a:pt x="9172356" y="5881383"/>
                    <a:pt x="9173143" y="5881383"/>
                  </a:cubicBezTo>
                  <a:cubicBezTo>
                    <a:pt x="9216443" y="5881383"/>
                    <a:pt x="9251870" y="5916166"/>
                    <a:pt x="9251870" y="5960434"/>
                  </a:cubicBezTo>
                  <a:cubicBezTo>
                    <a:pt x="9251870" y="5960434"/>
                    <a:pt x="9251870" y="5960434"/>
                    <a:pt x="9251870" y="6150156"/>
                  </a:cubicBezTo>
                  <a:cubicBezTo>
                    <a:pt x="9251870" y="6193634"/>
                    <a:pt x="9216443" y="6229207"/>
                    <a:pt x="9173143" y="6229207"/>
                  </a:cubicBezTo>
                  <a:cubicBezTo>
                    <a:pt x="9173143" y="6229207"/>
                    <a:pt x="9173143" y="6229207"/>
                    <a:pt x="9172356" y="6229207"/>
                  </a:cubicBezTo>
                  <a:cubicBezTo>
                    <a:pt x="9172356" y="6229207"/>
                    <a:pt x="9172356" y="6229207"/>
                    <a:pt x="9131418" y="6229207"/>
                  </a:cubicBezTo>
                  <a:cubicBezTo>
                    <a:pt x="9131418" y="6229207"/>
                    <a:pt x="9131418" y="6229207"/>
                    <a:pt x="9100714" y="6229207"/>
                  </a:cubicBezTo>
                  <a:cubicBezTo>
                    <a:pt x="9100714" y="6229207"/>
                    <a:pt x="9100714" y="6229207"/>
                    <a:pt x="9057415" y="6229207"/>
                  </a:cubicBezTo>
                  <a:cubicBezTo>
                    <a:pt x="9057415" y="6229207"/>
                    <a:pt x="9057415" y="6229207"/>
                    <a:pt x="9057415" y="6260827"/>
                  </a:cubicBezTo>
                  <a:cubicBezTo>
                    <a:pt x="9057415" y="6260827"/>
                    <a:pt x="9057415" y="6260827"/>
                    <a:pt x="9100714" y="6260827"/>
                  </a:cubicBezTo>
                  <a:cubicBezTo>
                    <a:pt x="9100714" y="6260827"/>
                    <a:pt x="9100714" y="6260827"/>
                    <a:pt x="9131418" y="6260827"/>
                  </a:cubicBezTo>
                  <a:cubicBezTo>
                    <a:pt x="9131418" y="6260827"/>
                    <a:pt x="9131418" y="6260827"/>
                    <a:pt x="9172356" y="6260827"/>
                  </a:cubicBezTo>
                  <a:cubicBezTo>
                    <a:pt x="9195974" y="6260827"/>
                    <a:pt x="9216443" y="6270313"/>
                    <a:pt x="9230614" y="6286914"/>
                  </a:cubicBezTo>
                  <a:cubicBezTo>
                    <a:pt x="9243997" y="6300353"/>
                    <a:pt x="9251870" y="6319325"/>
                    <a:pt x="9251870" y="6339878"/>
                  </a:cubicBezTo>
                  <a:cubicBezTo>
                    <a:pt x="9251870" y="6339878"/>
                    <a:pt x="9251870" y="6339878"/>
                    <a:pt x="9251870" y="6529600"/>
                  </a:cubicBezTo>
                  <a:cubicBezTo>
                    <a:pt x="9251870" y="6573078"/>
                    <a:pt x="9216443" y="6608651"/>
                    <a:pt x="9173143" y="6608651"/>
                  </a:cubicBezTo>
                  <a:cubicBezTo>
                    <a:pt x="9173143" y="6608651"/>
                    <a:pt x="9173143" y="6608651"/>
                    <a:pt x="9172356" y="6608651"/>
                  </a:cubicBezTo>
                  <a:cubicBezTo>
                    <a:pt x="9172356" y="6608651"/>
                    <a:pt x="9172356" y="6608651"/>
                    <a:pt x="9050329" y="6608651"/>
                  </a:cubicBezTo>
                  <a:cubicBezTo>
                    <a:pt x="9050329" y="6608651"/>
                    <a:pt x="9050329" y="6608651"/>
                    <a:pt x="8333128" y="6608651"/>
                  </a:cubicBezTo>
                  <a:cubicBezTo>
                    <a:pt x="8333128" y="6608651"/>
                    <a:pt x="8333128" y="6608651"/>
                    <a:pt x="7439579" y="6608651"/>
                  </a:cubicBezTo>
                  <a:cubicBezTo>
                    <a:pt x="7439579" y="6608651"/>
                    <a:pt x="7439579" y="6608651"/>
                    <a:pt x="6300401" y="6608651"/>
                  </a:cubicBezTo>
                  <a:cubicBezTo>
                    <a:pt x="6300401" y="6608651"/>
                    <a:pt x="6300401" y="6608651"/>
                    <a:pt x="5341509" y="6608651"/>
                  </a:cubicBezTo>
                  <a:cubicBezTo>
                    <a:pt x="5341509" y="6608651"/>
                    <a:pt x="5341509" y="6608651"/>
                    <a:pt x="193874" y="6608651"/>
                  </a:cubicBezTo>
                  <a:lnTo>
                    <a:pt x="0" y="6608651"/>
                  </a:lnTo>
                  <a:lnTo>
                    <a:pt x="0" y="6450549"/>
                  </a:lnTo>
                  <a:lnTo>
                    <a:pt x="59097" y="6450549"/>
                  </a:lnTo>
                  <a:cubicBezTo>
                    <a:pt x="613931" y="6450549"/>
                    <a:pt x="1979676" y="6450549"/>
                    <a:pt x="5341509" y="6450549"/>
                  </a:cubicBezTo>
                  <a:cubicBezTo>
                    <a:pt x="5341509" y="6450549"/>
                    <a:pt x="5341509" y="6450549"/>
                    <a:pt x="6300401" y="6450549"/>
                  </a:cubicBezTo>
                  <a:cubicBezTo>
                    <a:pt x="6300401" y="6450549"/>
                    <a:pt x="6300401" y="6450549"/>
                    <a:pt x="7439579" y="6450549"/>
                  </a:cubicBezTo>
                  <a:cubicBezTo>
                    <a:pt x="7439579" y="6450549"/>
                    <a:pt x="7439579" y="6450549"/>
                    <a:pt x="8333128" y="6450549"/>
                  </a:cubicBezTo>
                  <a:cubicBezTo>
                    <a:pt x="8333128" y="6450549"/>
                    <a:pt x="8333128" y="6450549"/>
                    <a:pt x="9050329" y="6450549"/>
                  </a:cubicBezTo>
                  <a:cubicBezTo>
                    <a:pt x="9050329" y="6450549"/>
                    <a:pt x="9050329" y="6450549"/>
                    <a:pt x="9094416" y="6450549"/>
                  </a:cubicBezTo>
                  <a:cubicBezTo>
                    <a:pt x="9094416" y="6450549"/>
                    <a:pt x="9094416" y="6450549"/>
                    <a:pt x="9094416" y="6418929"/>
                  </a:cubicBezTo>
                  <a:cubicBezTo>
                    <a:pt x="9094416" y="6418929"/>
                    <a:pt x="9094416" y="6418929"/>
                    <a:pt x="9050329" y="6418929"/>
                  </a:cubicBezTo>
                  <a:cubicBezTo>
                    <a:pt x="9050329" y="6418929"/>
                    <a:pt x="9050329" y="6418929"/>
                    <a:pt x="9010966" y="6418929"/>
                  </a:cubicBezTo>
                  <a:cubicBezTo>
                    <a:pt x="9010966" y="6418929"/>
                    <a:pt x="9010966" y="6418929"/>
                    <a:pt x="8978688" y="6418929"/>
                  </a:cubicBezTo>
                  <a:cubicBezTo>
                    <a:pt x="8955857" y="6418929"/>
                    <a:pt x="8935388" y="6408653"/>
                    <a:pt x="8920430" y="6392842"/>
                  </a:cubicBezTo>
                  <a:cubicBezTo>
                    <a:pt x="8907834" y="6378613"/>
                    <a:pt x="8899961" y="6359641"/>
                    <a:pt x="8899961" y="6339087"/>
                  </a:cubicBezTo>
                  <a:cubicBezTo>
                    <a:pt x="8899961" y="6339087"/>
                    <a:pt x="8899961" y="6339087"/>
                    <a:pt x="8899961" y="6150156"/>
                  </a:cubicBezTo>
                  <a:cubicBezTo>
                    <a:pt x="8899961" y="6105887"/>
                    <a:pt x="8935388" y="6071105"/>
                    <a:pt x="8978688" y="6071105"/>
                  </a:cubicBezTo>
                  <a:cubicBezTo>
                    <a:pt x="8978688" y="6071105"/>
                    <a:pt x="8978688" y="6071105"/>
                    <a:pt x="9001519" y="6071105"/>
                  </a:cubicBezTo>
                  <a:cubicBezTo>
                    <a:pt x="9001519" y="6071105"/>
                    <a:pt x="9001519" y="6071105"/>
                    <a:pt x="9050329" y="6071105"/>
                  </a:cubicBezTo>
                  <a:cubicBezTo>
                    <a:pt x="9050329" y="6071105"/>
                    <a:pt x="9050329" y="6071105"/>
                    <a:pt x="9094416" y="6071105"/>
                  </a:cubicBezTo>
                  <a:cubicBezTo>
                    <a:pt x="9094416" y="6071105"/>
                    <a:pt x="9094416" y="6071105"/>
                    <a:pt x="9094416" y="6039485"/>
                  </a:cubicBezTo>
                  <a:cubicBezTo>
                    <a:pt x="9094416" y="6039485"/>
                    <a:pt x="9094416" y="6039485"/>
                    <a:pt x="9050329" y="6039485"/>
                  </a:cubicBezTo>
                  <a:cubicBezTo>
                    <a:pt x="9050329" y="6039485"/>
                    <a:pt x="9050329" y="6039485"/>
                    <a:pt x="8828320" y="6039485"/>
                  </a:cubicBezTo>
                  <a:cubicBezTo>
                    <a:pt x="8828320" y="6039485"/>
                    <a:pt x="8828320" y="6039485"/>
                    <a:pt x="8706293" y="6039485"/>
                  </a:cubicBezTo>
                  <a:cubicBezTo>
                    <a:pt x="8662993" y="6039485"/>
                    <a:pt x="8627566" y="6003912"/>
                    <a:pt x="8627566" y="5960434"/>
                  </a:cubicBezTo>
                  <a:cubicBezTo>
                    <a:pt x="8627566" y="5960434"/>
                    <a:pt x="8627566" y="5960434"/>
                    <a:pt x="8627566" y="5959644"/>
                  </a:cubicBezTo>
                  <a:cubicBezTo>
                    <a:pt x="8627566" y="5957272"/>
                    <a:pt x="8627566" y="5941462"/>
                    <a:pt x="8627566" y="5940672"/>
                  </a:cubicBezTo>
                  <a:cubicBezTo>
                    <a:pt x="8627566" y="5940672"/>
                    <a:pt x="8627566" y="5940672"/>
                    <a:pt x="8627566" y="5770712"/>
                  </a:cubicBezTo>
                  <a:cubicBezTo>
                    <a:pt x="8627566" y="5726444"/>
                    <a:pt x="8662993" y="5691661"/>
                    <a:pt x="8706293" y="5691661"/>
                  </a:cubicBezTo>
                  <a:cubicBezTo>
                    <a:pt x="8706293" y="5691661"/>
                    <a:pt x="8706293" y="5691661"/>
                    <a:pt x="8828320" y="5691661"/>
                  </a:cubicBezTo>
                  <a:cubicBezTo>
                    <a:pt x="8828320" y="5691661"/>
                    <a:pt x="8828320" y="5691661"/>
                    <a:pt x="9050329" y="5691661"/>
                  </a:cubicBezTo>
                  <a:cubicBezTo>
                    <a:pt x="9050329" y="5691661"/>
                    <a:pt x="9050329" y="5691661"/>
                    <a:pt x="9094416" y="5691661"/>
                  </a:cubicBezTo>
                  <a:cubicBezTo>
                    <a:pt x="9094416" y="5691661"/>
                    <a:pt x="9094416" y="5691661"/>
                    <a:pt x="9094416" y="5660041"/>
                  </a:cubicBezTo>
                  <a:cubicBezTo>
                    <a:pt x="9094416" y="5660041"/>
                    <a:pt x="9094416" y="5660041"/>
                    <a:pt x="9050329" y="5660041"/>
                  </a:cubicBezTo>
                  <a:cubicBezTo>
                    <a:pt x="9050329" y="5660041"/>
                    <a:pt x="9050329" y="5660041"/>
                    <a:pt x="8828320" y="5660041"/>
                  </a:cubicBezTo>
                  <a:cubicBezTo>
                    <a:pt x="8828320" y="5660041"/>
                    <a:pt x="8828320" y="5660041"/>
                    <a:pt x="8706293" y="5660041"/>
                  </a:cubicBezTo>
                  <a:cubicBezTo>
                    <a:pt x="8662993" y="5660041"/>
                    <a:pt x="8627566" y="5624468"/>
                    <a:pt x="8627566" y="5580990"/>
                  </a:cubicBezTo>
                  <a:cubicBezTo>
                    <a:pt x="8627566" y="5580990"/>
                    <a:pt x="8627566" y="5580990"/>
                    <a:pt x="8627566" y="5580200"/>
                  </a:cubicBezTo>
                  <a:cubicBezTo>
                    <a:pt x="8627566" y="5577828"/>
                    <a:pt x="8627566" y="5562018"/>
                    <a:pt x="8627566" y="5561227"/>
                  </a:cubicBezTo>
                  <a:cubicBezTo>
                    <a:pt x="8627566" y="5561227"/>
                    <a:pt x="8627566" y="5561227"/>
                    <a:pt x="8627566" y="5391268"/>
                  </a:cubicBezTo>
                  <a:cubicBezTo>
                    <a:pt x="8627566" y="5347000"/>
                    <a:pt x="8662993" y="5312217"/>
                    <a:pt x="8706293" y="5312217"/>
                  </a:cubicBezTo>
                  <a:cubicBezTo>
                    <a:pt x="8706293" y="5312217"/>
                    <a:pt x="8706293" y="5312217"/>
                    <a:pt x="8828320" y="5312217"/>
                  </a:cubicBezTo>
                  <a:cubicBezTo>
                    <a:pt x="8828320" y="5312217"/>
                    <a:pt x="8828320" y="5312217"/>
                    <a:pt x="9050329" y="5312217"/>
                  </a:cubicBezTo>
                  <a:cubicBezTo>
                    <a:pt x="9050329" y="5312217"/>
                    <a:pt x="9050329" y="5312217"/>
                    <a:pt x="9094416" y="5312217"/>
                  </a:cubicBezTo>
                  <a:cubicBezTo>
                    <a:pt x="9094416" y="5312217"/>
                    <a:pt x="9094416" y="5312217"/>
                    <a:pt x="9094416" y="5280597"/>
                  </a:cubicBezTo>
                  <a:cubicBezTo>
                    <a:pt x="9094416" y="5280597"/>
                    <a:pt x="9094416" y="5280597"/>
                    <a:pt x="9050329" y="5280597"/>
                  </a:cubicBezTo>
                  <a:cubicBezTo>
                    <a:pt x="9050329" y="5280597"/>
                    <a:pt x="9050329" y="5280597"/>
                    <a:pt x="8486645" y="5280597"/>
                  </a:cubicBezTo>
                  <a:cubicBezTo>
                    <a:pt x="8486645" y="5280597"/>
                    <a:pt x="8486645" y="5280597"/>
                    <a:pt x="8364620" y="5280597"/>
                  </a:cubicBezTo>
                  <a:cubicBezTo>
                    <a:pt x="8364620" y="5280597"/>
                    <a:pt x="8364620" y="5280597"/>
                    <a:pt x="8363832" y="5280597"/>
                  </a:cubicBezTo>
                  <a:cubicBezTo>
                    <a:pt x="8320531" y="5280597"/>
                    <a:pt x="8285104" y="5245024"/>
                    <a:pt x="8285104" y="5201546"/>
                  </a:cubicBezTo>
                  <a:cubicBezTo>
                    <a:pt x="8285104" y="5201546"/>
                    <a:pt x="8285104" y="5201546"/>
                    <a:pt x="8285104" y="5200756"/>
                  </a:cubicBezTo>
                  <a:cubicBezTo>
                    <a:pt x="8285104" y="5200756"/>
                    <a:pt x="8285104" y="5200756"/>
                    <a:pt x="8285104" y="5181783"/>
                  </a:cubicBezTo>
                  <a:cubicBezTo>
                    <a:pt x="8285104" y="5181783"/>
                    <a:pt x="8285104" y="5181783"/>
                    <a:pt x="8285104" y="5011824"/>
                  </a:cubicBezTo>
                  <a:cubicBezTo>
                    <a:pt x="8285104" y="4967556"/>
                    <a:pt x="8320531" y="4932773"/>
                    <a:pt x="8363832" y="4932773"/>
                  </a:cubicBezTo>
                  <a:cubicBezTo>
                    <a:pt x="8363832" y="4932773"/>
                    <a:pt x="8364620" y="4932773"/>
                    <a:pt x="8364620" y="4932773"/>
                  </a:cubicBezTo>
                  <a:cubicBezTo>
                    <a:pt x="8364620" y="4932773"/>
                    <a:pt x="8364620" y="4932773"/>
                    <a:pt x="8486645" y="4932773"/>
                  </a:cubicBezTo>
                  <a:cubicBezTo>
                    <a:pt x="8486645" y="4932773"/>
                    <a:pt x="8486645" y="4932773"/>
                    <a:pt x="9050329" y="4932773"/>
                  </a:cubicBezTo>
                  <a:cubicBezTo>
                    <a:pt x="9050329" y="4932773"/>
                    <a:pt x="9050329" y="4932773"/>
                    <a:pt x="9094416" y="4932773"/>
                  </a:cubicBezTo>
                  <a:cubicBezTo>
                    <a:pt x="9094416" y="4932773"/>
                    <a:pt x="9094416" y="4932773"/>
                    <a:pt x="9094416" y="4901153"/>
                  </a:cubicBezTo>
                  <a:cubicBezTo>
                    <a:pt x="9094416" y="4901153"/>
                    <a:pt x="9094416" y="4901153"/>
                    <a:pt x="9050329" y="4901153"/>
                  </a:cubicBezTo>
                  <a:cubicBezTo>
                    <a:pt x="9050329" y="4901153"/>
                    <a:pt x="9050329" y="4901153"/>
                    <a:pt x="8134736" y="4901153"/>
                  </a:cubicBezTo>
                  <a:cubicBezTo>
                    <a:pt x="8134736" y="4901153"/>
                    <a:pt x="8134736" y="4901153"/>
                    <a:pt x="8012710" y="4901153"/>
                  </a:cubicBezTo>
                  <a:cubicBezTo>
                    <a:pt x="8012710" y="4901153"/>
                    <a:pt x="8012710" y="4901153"/>
                    <a:pt x="8011922" y="4901153"/>
                  </a:cubicBezTo>
                  <a:cubicBezTo>
                    <a:pt x="7968623" y="4901153"/>
                    <a:pt x="7933196" y="4865580"/>
                    <a:pt x="7933196" y="4822102"/>
                  </a:cubicBezTo>
                  <a:cubicBezTo>
                    <a:pt x="7933196" y="4822102"/>
                    <a:pt x="7933196" y="4822102"/>
                    <a:pt x="7933196" y="4821312"/>
                  </a:cubicBezTo>
                  <a:cubicBezTo>
                    <a:pt x="7933196" y="4821312"/>
                    <a:pt x="7933196" y="4821312"/>
                    <a:pt x="7933196" y="4802339"/>
                  </a:cubicBezTo>
                  <a:cubicBezTo>
                    <a:pt x="7933196" y="4802339"/>
                    <a:pt x="7933196" y="4802339"/>
                    <a:pt x="7933196" y="4632380"/>
                  </a:cubicBezTo>
                  <a:cubicBezTo>
                    <a:pt x="7933196" y="4588112"/>
                    <a:pt x="7968623" y="4553329"/>
                    <a:pt x="8011922" y="4553329"/>
                  </a:cubicBezTo>
                  <a:cubicBezTo>
                    <a:pt x="8011922" y="4553329"/>
                    <a:pt x="8011922" y="4553329"/>
                    <a:pt x="8012710" y="4553329"/>
                  </a:cubicBezTo>
                  <a:cubicBezTo>
                    <a:pt x="8012710" y="4553329"/>
                    <a:pt x="8012710" y="4553329"/>
                    <a:pt x="8134736" y="4553329"/>
                  </a:cubicBezTo>
                  <a:cubicBezTo>
                    <a:pt x="8134736" y="4553329"/>
                    <a:pt x="8134736" y="4553329"/>
                    <a:pt x="9050329" y="4553329"/>
                  </a:cubicBezTo>
                  <a:cubicBezTo>
                    <a:pt x="9050329" y="4553329"/>
                    <a:pt x="9050329" y="4553329"/>
                    <a:pt x="9094416" y="4553329"/>
                  </a:cubicBezTo>
                  <a:cubicBezTo>
                    <a:pt x="9094416" y="4553329"/>
                    <a:pt x="9094416" y="4553329"/>
                    <a:pt x="9094416" y="4521709"/>
                  </a:cubicBezTo>
                  <a:cubicBezTo>
                    <a:pt x="9094416" y="4521709"/>
                    <a:pt x="9094416" y="4521709"/>
                    <a:pt x="9050329" y="4521709"/>
                  </a:cubicBezTo>
                  <a:cubicBezTo>
                    <a:pt x="9050329" y="4521709"/>
                    <a:pt x="9050329" y="4521709"/>
                    <a:pt x="7562393" y="4521709"/>
                  </a:cubicBezTo>
                  <a:cubicBezTo>
                    <a:pt x="7562393" y="4521709"/>
                    <a:pt x="7562393" y="4521709"/>
                    <a:pt x="7440366" y="4521709"/>
                  </a:cubicBezTo>
                  <a:cubicBezTo>
                    <a:pt x="7440366" y="4521709"/>
                    <a:pt x="7440366" y="4521709"/>
                    <a:pt x="7439579" y="4521709"/>
                  </a:cubicBezTo>
                  <a:cubicBezTo>
                    <a:pt x="7396279" y="4521709"/>
                    <a:pt x="7360852" y="4486136"/>
                    <a:pt x="7360852" y="4442658"/>
                  </a:cubicBezTo>
                  <a:cubicBezTo>
                    <a:pt x="7360852" y="4442658"/>
                    <a:pt x="7360852" y="4441867"/>
                    <a:pt x="7360852" y="4441867"/>
                  </a:cubicBezTo>
                  <a:cubicBezTo>
                    <a:pt x="7360852" y="4441867"/>
                    <a:pt x="7360852" y="4441867"/>
                    <a:pt x="7360852" y="4252936"/>
                  </a:cubicBezTo>
                  <a:cubicBezTo>
                    <a:pt x="7360852" y="4208667"/>
                    <a:pt x="7396279" y="4173885"/>
                    <a:pt x="7439579" y="4173885"/>
                  </a:cubicBezTo>
                  <a:cubicBezTo>
                    <a:pt x="7439579" y="4173885"/>
                    <a:pt x="7439579" y="4173885"/>
                    <a:pt x="7440366" y="4173885"/>
                  </a:cubicBezTo>
                  <a:cubicBezTo>
                    <a:pt x="7440366" y="4173885"/>
                    <a:pt x="7440366" y="4173885"/>
                    <a:pt x="7562393" y="4173885"/>
                  </a:cubicBezTo>
                  <a:cubicBezTo>
                    <a:pt x="7562393" y="4173885"/>
                    <a:pt x="7562393" y="4173885"/>
                    <a:pt x="9050329" y="4173885"/>
                  </a:cubicBezTo>
                  <a:cubicBezTo>
                    <a:pt x="9050329" y="4173885"/>
                    <a:pt x="9050329" y="4173885"/>
                    <a:pt x="9094416" y="4173885"/>
                  </a:cubicBezTo>
                  <a:cubicBezTo>
                    <a:pt x="9094416" y="4173885"/>
                    <a:pt x="9094416" y="4173885"/>
                    <a:pt x="9094416" y="4142265"/>
                  </a:cubicBezTo>
                  <a:cubicBezTo>
                    <a:pt x="9094416" y="4142265"/>
                    <a:pt x="9094416" y="4142265"/>
                    <a:pt x="9050329" y="4142265"/>
                  </a:cubicBezTo>
                  <a:cubicBezTo>
                    <a:pt x="9050329" y="4142265"/>
                    <a:pt x="9050329" y="4142265"/>
                    <a:pt x="7272678" y="4142265"/>
                  </a:cubicBezTo>
                  <a:cubicBezTo>
                    <a:pt x="7272678" y="4142265"/>
                    <a:pt x="7272678" y="4142265"/>
                    <a:pt x="7150651" y="4142265"/>
                  </a:cubicBezTo>
                  <a:cubicBezTo>
                    <a:pt x="7150651" y="4142265"/>
                    <a:pt x="7150651" y="4142265"/>
                    <a:pt x="7149864" y="4142265"/>
                  </a:cubicBezTo>
                  <a:cubicBezTo>
                    <a:pt x="7106564" y="4142265"/>
                    <a:pt x="7071137" y="4106692"/>
                    <a:pt x="7071137" y="4063214"/>
                  </a:cubicBezTo>
                  <a:cubicBezTo>
                    <a:pt x="7071137" y="4063214"/>
                    <a:pt x="7071137" y="4063214"/>
                    <a:pt x="7071137" y="4062423"/>
                  </a:cubicBezTo>
                  <a:cubicBezTo>
                    <a:pt x="7071137" y="4062423"/>
                    <a:pt x="7071137" y="4062423"/>
                    <a:pt x="7071137" y="4043451"/>
                  </a:cubicBezTo>
                  <a:cubicBezTo>
                    <a:pt x="7071137" y="4043451"/>
                    <a:pt x="7071137" y="4043451"/>
                    <a:pt x="7071137" y="3873492"/>
                  </a:cubicBezTo>
                  <a:cubicBezTo>
                    <a:pt x="7071137" y="3829223"/>
                    <a:pt x="7106564" y="3794441"/>
                    <a:pt x="7149864" y="3794441"/>
                  </a:cubicBezTo>
                  <a:cubicBezTo>
                    <a:pt x="7149864" y="3794441"/>
                    <a:pt x="7149864" y="3794441"/>
                    <a:pt x="7150651" y="3794441"/>
                  </a:cubicBezTo>
                  <a:cubicBezTo>
                    <a:pt x="7150651" y="3794441"/>
                    <a:pt x="7150651" y="3794441"/>
                    <a:pt x="7272678" y="3794441"/>
                  </a:cubicBezTo>
                  <a:cubicBezTo>
                    <a:pt x="7272678" y="3794441"/>
                    <a:pt x="7272678" y="3794441"/>
                    <a:pt x="9050329" y="3794441"/>
                  </a:cubicBezTo>
                  <a:cubicBezTo>
                    <a:pt x="9050329" y="3794441"/>
                    <a:pt x="9050329" y="3794441"/>
                    <a:pt x="9094416" y="3794441"/>
                  </a:cubicBezTo>
                  <a:cubicBezTo>
                    <a:pt x="9094416" y="3794441"/>
                    <a:pt x="9094416" y="3794441"/>
                    <a:pt x="9094416" y="3762821"/>
                  </a:cubicBezTo>
                  <a:cubicBezTo>
                    <a:pt x="9094416" y="3762821"/>
                    <a:pt x="9094416" y="3762821"/>
                    <a:pt x="9050329" y="3762821"/>
                  </a:cubicBezTo>
                  <a:cubicBezTo>
                    <a:pt x="9050329" y="3762821"/>
                    <a:pt x="9050329" y="3762821"/>
                    <a:pt x="7058541" y="3762821"/>
                  </a:cubicBezTo>
                  <a:cubicBezTo>
                    <a:pt x="7058541" y="3762821"/>
                    <a:pt x="7058541" y="3762821"/>
                    <a:pt x="6936514" y="3762821"/>
                  </a:cubicBezTo>
                  <a:cubicBezTo>
                    <a:pt x="6936514" y="3762821"/>
                    <a:pt x="6936514" y="3762821"/>
                    <a:pt x="6935727" y="3762821"/>
                  </a:cubicBezTo>
                  <a:cubicBezTo>
                    <a:pt x="6892427" y="3762821"/>
                    <a:pt x="6857000" y="3727248"/>
                    <a:pt x="6857000" y="3683770"/>
                  </a:cubicBezTo>
                  <a:cubicBezTo>
                    <a:pt x="6857000" y="3683770"/>
                    <a:pt x="6857000" y="3683770"/>
                    <a:pt x="6857000" y="3682979"/>
                  </a:cubicBezTo>
                  <a:cubicBezTo>
                    <a:pt x="6857000" y="3682979"/>
                    <a:pt x="6857000" y="3682979"/>
                    <a:pt x="6857000" y="3664007"/>
                  </a:cubicBezTo>
                  <a:cubicBezTo>
                    <a:pt x="6857000" y="3664007"/>
                    <a:pt x="6857000" y="3664007"/>
                    <a:pt x="6857000" y="3494048"/>
                  </a:cubicBezTo>
                  <a:cubicBezTo>
                    <a:pt x="6857000" y="3449779"/>
                    <a:pt x="6892427" y="3414997"/>
                    <a:pt x="6935727" y="3414997"/>
                  </a:cubicBezTo>
                  <a:cubicBezTo>
                    <a:pt x="6935727" y="3414997"/>
                    <a:pt x="6935727" y="3414997"/>
                    <a:pt x="6936514" y="3414997"/>
                  </a:cubicBezTo>
                  <a:cubicBezTo>
                    <a:pt x="6936514" y="3414997"/>
                    <a:pt x="6936514" y="3414997"/>
                    <a:pt x="7058541" y="3414997"/>
                  </a:cubicBezTo>
                  <a:cubicBezTo>
                    <a:pt x="7058541" y="3414997"/>
                    <a:pt x="7058541" y="3414997"/>
                    <a:pt x="9050329" y="3414997"/>
                  </a:cubicBezTo>
                  <a:cubicBezTo>
                    <a:pt x="9050329" y="3414997"/>
                    <a:pt x="9050329" y="3414997"/>
                    <a:pt x="9094416" y="3414997"/>
                  </a:cubicBezTo>
                  <a:cubicBezTo>
                    <a:pt x="9094416" y="3414997"/>
                    <a:pt x="9094416" y="3414997"/>
                    <a:pt x="9094416" y="3383376"/>
                  </a:cubicBezTo>
                  <a:cubicBezTo>
                    <a:pt x="9094416" y="3383376"/>
                    <a:pt x="9094416" y="3383376"/>
                    <a:pt x="9050329" y="3383376"/>
                  </a:cubicBezTo>
                  <a:cubicBezTo>
                    <a:pt x="9050329" y="3383376"/>
                    <a:pt x="9050329" y="3383376"/>
                    <a:pt x="6932578" y="3383376"/>
                  </a:cubicBezTo>
                  <a:cubicBezTo>
                    <a:pt x="6932578" y="3383376"/>
                    <a:pt x="6932578" y="3383376"/>
                    <a:pt x="6810551" y="3383376"/>
                  </a:cubicBezTo>
                  <a:cubicBezTo>
                    <a:pt x="6810551" y="3383376"/>
                    <a:pt x="6810551" y="3383376"/>
                    <a:pt x="6809764" y="3383376"/>
                  </a:cubicBezTo>
                  <a:cubicBezTo>
                    <a:pt x="6766464" y="3383376"/>
                    <a:pt x="6731037" y="3347804"/>
                    <a:pt x="6731037" y="3304326"/>
                  </a:cubicBezTo>
                  <a:cubicBezTo>
                    <a:pt x="6731037" y="3304326"/>
                    <a:pt x="6731037" y="3304326"/>
                    <a:pt x="6731037" y="3303535"/>
                  </a:cubicBezTo>
                  <a:cubicBezTo>
                    <a:pt x="6731037" y="3303535"/>
                    <a:pt x="6731037" y="3303535"/>
                    <a:pt x="6731037" y="3284563"/>
                  </a:cubicBezTo>
                  <a:cubicBezTo>
                    <a:pt x="6731037" y="3284563"/>
                    <a:pt x="6731037" y="3284563"/>
                    <a:pt x="6731037" y="3114604"/>
                  </a:cubicBezTo>
                  <a:cubicBezTo>
                    <a:pt x="6731037" y="3070335"/>
                    <a:pt x="6766464" y="3035553"/>
                    <a:pt x="6809764" y="3035553"/>
                  </a:cubicBezTo>
                  <a:cubicBezTo>
                    <a:pt x="6809764" y="3035553"/>
                    <a:pt x="6809764" y="3035553"/>
                    <a:pt x="6810551" y="3035553"/>
                  </a:cubicBezTo>
                  <a:cubicBezTo>
                    <a:pt x="6810551" y="3035553"/>
                    <a:pt x="6810551" y="3035553"/>
                    <a:pt x="6932578" y="3035553"/>
                  </a:cubicBezTo>
                  <a:cubicBezTo>
                    <a:pt x="6932578" y="3035553"/>
                    <a:pt x="6932578" y="3035553"/>
                    <a:pt x="9050329" y="3035553"/>
                  </a:cubicBezTo>
                  <a:cubicBezTo>
                    <a:pt x="9050329" y="3035553"/>
                    <a:pt x="9050329" y="3035553"/>
                    <a:pt x="9094416" y="3035553"/>
                  </a:cubicBezTo>
                  <a:cubicBezTo>
                    <a:pt x="9094416" y="3035553"/>
                    <a:pt x="9094416" y="3035553"/>
                    <a:pt x="9094416" y="3003932"/>
                  </a:cubicBezTo>
                  <a:cubicBezTo>
                    <a:pt x="9094416" y="3003932"/>
                    <a:pt x="9094416" y="3003932"/>
                    <a:pt x="9050329" y="3003932"/>
                  </a:cubicBezTo>
                  <a:cubicBezTo>
                    <a:pt x="9050329" y="3003932"/>
                    <a:pt x="9050329" y="3003932"/>
                    <a:pt x="6864873" y="3003932"/>
                  </a:cubicBezTo>
                  <a:cubicBezTo>
                    <a:pt x="6864873" y="3003932"/>
                    <a:pt x="6864873" y="3003932"/>
                    <a:pt x="6742846" y="3003932"/>
                  </a:cubicBezTo>
                  <a:cubicBezTo>
                    <a:pt x="6742846" y="3003932"/>
                    <a:pt x="6742846" y="3003932"/>
                    <a:pt x="6742059" y="3003932"/>
                  </a:cubicBezTo>
                  <a:cubicBezTo>
                    <a:pt x="6698759" y="3003932"/>
                    <a:pt x="6663332" y="2968360"/>
                    <a:pt x="6663332" y="2924882"/>
                  </a:cubicBezTo>
                  <a:cubicBezTo>
                    <a:pt x="6663332" y="2924882"/>
                    <a:pt x="6663332" y="2924882"/>
                    <a:pt x="6663332" y="2924091"/>
                  </a:cubicBezTo>
                  <a:cubicBezTo>
                    <a:pt x="6663332" y="2924091"/>
                    <a:pt x="6663332" y="2924091"/>
                    <a:pt x="6663332" y="2905119"/>
                  </a:cubicBezTo>
                  <a:cubicBezTo>
                    <a:pt x="6663332" y="2905119"/>
                    <a:pt x="6663332" y="2905119"/>
                    <a:pt x="6663332" y="2735160"/>
                  </a:cubicBezTo>
                  <a:cubicBezTo>
                    <a:pt x="6663332" y="2690891"/>
                    <a:pt x="6698759" y="2656109"/>
                    <a:pt x="6742059" y="2656109"/>
                  </a:cubicBezTo>
                  <a:cubicBezTo>
                    <a:pt x="6742846" y="2656109"/>
                    <a:pt x="6742846" y="2656109"/>
                    <a:pt x="6742846" y="2656109"/>
                  </a:cubicBezTo>
                  <a:cubicBezTo>
                    <a:pt x="6742846" y="2656109"/>
                    <a:pt x="6742846" y="2656109"/>
                    <a:pt x="6864873" y="2656109"/>
                  </a:cubicBezTo>
                  <a:cubicBezTo>
                    <a:pt x="6864873" y="2656109"/>
                    <a:pt x="6864873" y="2656109"/>
                    <a:pt x="9050329" y="2656109"/>
                  </a:cubicBezTo>
                  <a:cubicBezTo>
                    <a:pt x="9050329" y="2656109"/>
                    <a:pt x="9050329" y="2656109"/>
                    <a:pt x="9094416" y="2656109"/>
                  </a:cubicBezTo>
                  <a:cubicBezTo>
                    <a:pt x="9094416" y="2656109"/>
                    <a:pt x="9094416" y="2656109"/>
                    <a:pt x="9094416" y="2624488"/>
                  </a:cubicBezTo>
                  <a:cubicBezTo>
                    <a:pt x="9094416" y="2624488"/>
                    <a:pt x="9094416" y="2624488"/>
                    <a:pt x="9050329" y="2624488"/>
                  </a:cubicBezTo>
                  <a:cubicBezTo>
                    <a:pt x="9050329" y="2624488"/>
                    <a:pt x="9050329" y="2624488"/>
                    <a:pt x="6864873" y="2624488"/>
                  </a:cubicBezTo>
                  <a:cubicBezTo>
                    <a:pt x="6864873" y="2624488"/>
                    <a:pt x="6864873" y="2624488"/>
                    <a:pt x="6742846" y="2624488"/>
                  </a:cubicBezTo>
                  <a:cubicBezTo>
                    <a:pt x="6742846" y="2624488"/>
                    <a:pt x="6742846" y="2624488"/>
                    <a:pt x="6742059" y="2624488"/>
                  </a:cubicBezTo>
                  <a:cubicBezTo>
                    <a:pt x="6698759" y="2624488"/>
                    <a:pt x="6663332" y="2588915"/>
                    <a:pt x="6663332" y="2545437"/>
                  </a:cubicBezTo>
                  <a:cubicBezTo>
                    <a:pt x="6663332" y="2545437"/>
                    <a:pt x="6663332" y="2545437"/>
                    <a:pt x="6663332" y="2544647"/>
                  </a:cubicBezTo>
                  <a:cubicBezTo>
                    <a:pt x="6663332" y="2544647"/>
                    <a:pt x="6663332" y="2544647"/>
                    <a:pt x="6663332" y="2525675"/>
                  </a:cubicBezTo>
                  <a:cubicBezTo>
                    <a:pt x="6663332" y="2525675"/>
                    <a:pt x="6663332" y="2525675"/>
                    <a:pt x="6663332" y="2355715"/>
                  </a:cubicBezTo>
                  <a:cubicBezTo>
                    <a:pt x="6663332" y="2311447"/>
                    <a:pt x="6698759" y="2276665"/>
                    <a:pt x="6742059" y="2276665"/>
                  </a:cubicBezTo>
                  <a:cubicBezTo>
                    <a:pt x="6742846" y="2276665"/>
                    <a:pt x="6742846" y="2276665"/>
                    <a:pt x="6742846" y="2276665"/>
                  </a:cubicBezTo>
                  <a:cubicBezTo>
                    <a:pt x="6742846" y="2276665"/>
                    <a:pt x="6742846" y="2276665"/>
                    <a:pt x="6864873" y="2276665"/>
                  </a:cubicBezTo>
                  <a:cubicBezTo>
                    <a:pt x="6864873" y="2276665"/>
                    <a:pt x="6864873" y="2276665"/>
                    <a:pt x="9050329" y="2276665"/>
                  </a:cubicBezTo>
                  <a:cubicBezTo>
                    <a:pt x="9050329" y="2276665"/>
                    <a:pt x="9050329" y="2276665"/>
                    <a:pt x="9094416" y="2276665"/>
                  </a:cubicBezTo>
                  <a:cubicBezTo>
                    <a:pt x="9094416" y="2276665"/>
                    <a:pt x="9094416" y="2276665"/>
                    <a:pt x="9094416" y="2245044"/>
                  </a:cubicBezTo>
                  <a:cubicBezTo>
                    <a:pt x="9094416" y="2245044"/>
                    <a:pt x="9094416" y="2245044"/>
                    <a:pt x="9050329" y="2245044"/>
                  </a:cubicBezTo>
                  <a:cubicBezTo>
                    <a:pt x="9050329" y="2245044"/>
                    <a:pt x="9050329" y="2245044"/>
                    <a:pt x="6957771" y="2245044"/>
                  </a:cubicBezTo>
                  <a:cubicBezTo>
                    <a:pt x="6957771" y="2245044"/>
                    <a:pt x="6957771" y="2245044"/>
                    <a:pt x="6835744" y="2245044"/>
                  </a:cubicBezTo>
                  <a:cubicBezTo>
                    <a:pt x="6835744" y="2245044"/>
                    <a:pt x="6835744" y="2245044"/>
                    <a:pt x="6834957" y="2245044"/>
                  </a:cubicBezTo>
                  <a:cubicBezTo>
                    <a:pt x="6791657" y="2245044"/>
                    <a:pt x="6756230" y="2209471"/>
                    <a:pt x="6756230" y="2165993"/>
                  </a:cubicBezTo>
                  <a:cubicBezTo>
                    <a:pt x="6756230" y="2165993"/>
                    <a:pt x="6756230" y="2165993"/>
                    <a:pt x="6756230" y="2165203"/>
                  </a:cubicBezTo>
                  <a:cubicBezTo>
                    <a:pt x="6756230" y="2165203"/>
                    <a:pt x="6756230" y="2165203"/>
                    <a:pt x="6756230" y="2146231"/>
                  </a:cubicBezTo>
                  <a:cubicBezTo>
                    <a:pt x="6756230" y="2146231"/>
                    <a:pt x="6756230" y="2146231"/>
                    <a:pt x="6756230" y="1976271"/>
                  </a:cubicBezTo>
                  <a:cubicBezTo>
                    <a:pt x="6756230" y="1932003"/>
                    <a:pt x="6791657" y="1897221"/>
                    <a:pt x="6834957" y="1897221"/>
                  </a:cubicBezTo>
                  <a:cubicBezTo>
                    <a:pt x="6834957" y="1897221"/>
                    <a:pt x="6834957" y="1897221"/>
                    <a:pt x="6835744" y="1897221"/>
                  </a:cubicBezTo>
                  <a:cubicBezTo>
                    <a:pt x="6835744" y="1897221"/>
                    <a:pt x="6835744" y="1897221"/>
                    <a:pt x="6957771" y="1897221"/>
                  </a:cubicBezTo>
                  <a:cubicBezTo>
                    <a:pt x="6957771" y="1897221"/>
                    <a:pt x="6957771" y="1897221"/>
                    <a:pt x="9050329" y="1897221"/>
                  </a:cubicBezTo>
                  <a:cubicBezTo>
                    <a:pt x="9050329" y="1897221"/>
                    <a:pt x="9050329" y="1897221"/>
                    <a:pt x="9094416" y="1897221"/>
                  </a:cubicBezTo>
                  <a:cubicBezTo>
                    <a:pt x="9094416" y="1897221"/>
                    <a:pt x="9094416" y="1897221"/>
                    <a:pt x="9094416" y="1865600"/>
                  </a:cubicBezTo>
                  <a:cubicBezTo>
                    <a:pt x="9094416" y="1865600"/>
                    <a:pt x="9094416" y="1865600"/>
                    <a:pt x="9050329" y="1865600"/>
                  </a:cubicBezTo>
                  <a:cubicBezTo>
                    <a:pt x="9050329" y="1865600"/>
                    <a:pt x="9050329" y="1865600"/>
                    <a:pt x="7082159" y="1865600"/>
                  </a:cubicBezTo>
                  <a:cubicBezTo>
                    <a:pt x="7082159" y="1865600"/>
                    <a:pt x="7082159" y="1865600"/>
                    <a:pt x="6959345" y="1865600"/>
                  </a:cubicBezTo>
                  <a:cubicBezTo>
                    <a:pt x="6916045" y="1865600"/>
                    <a:pt x="6880618" y="1830027"/>
                    <a:pt x="6880618" y="1786550"/>
                  </a:cubicBezTo>
                  <a:cubicBezTo>
                    <a:pt x="6880618" y="1786550"/>
                    <a:pt x="6880618" y="1786550"/>
                    <a:pt x="6880618" y="1785759"/>
                  </a:cubicBezTo>
                  <a:cubicBezTo>
                    <a:pt x="6880618" y="1785759"/>
                    <a:pt x="6880618" y="1785759"/>
                    <a:pt x="6880618" y="1766787"/>
                  </a:cubicBezTo>
                  <a:cubicBezTo>
                    <a:pt x="6880618" y="1766787"/>
                    <a:pt x="6880618" y="1766787"/>
                    <a:pt x="6880618" y="1596827"/>
                  </a:cubicBezTo>
                  <a:cubicBezTo>
                    <a:pt x="6880618" y="1552559"/>
                    <a:pt x="6916045" y="1517777"/>
                    <a:pt x="6959345" y="1517777"/>
                  </a:cubicBezTo>
                  <a:cubicBezTo>
                    <a:pt x="6959345" y="1517777"/>
                    <a:pt x="6959345" y="1517777"/>
                    <a:pt x="7082159" y="1517777"/>
                  </a:cubicBezTo>
                  <a:cubicBezTo>
                    <a:pt x="7082159" y="1517777"/>
                    <a:pt x="7082159" y="1517777"/>
                    <a:pt x="9050329" y="1517777"/>
                  </a:cubicBezTo>
                  <a:cubicBezTo>
                    <a:pt x="9050329" y="1517777"/>
                    <a:pt x="9050329" y="1517777"/>
                    <a:pt x="9094416" y="1517777"/>
                  </a:cubicBezTo>
                  <a:cubicBezTo>
                    <a:pt x="9094416" y="1517777"/>
                    <a:pt x="9094416" y="1517777"/>
                    <a:pt x="9094416" y="1486156"/>
                  </a:cubicBezTo>
                  <a:cubicBezTo>
                    <a:pt x="9094416" y="1486156"/>
                    <a:pt x="9094416" y="1486156"/>
                    <a:pt x="9050329" y="1486156"/>
                  </a:cubicBezTo>
                  <a:cubicBezTo>
                    <a:pt x="9050329" y="1486156"/>
                    <a:pt x="9050329" y="1486156"/>
                    <a:pt x="7311254" y="1486156"/>
                  </a:cubicBezTo>
                  <a:cubicBezTo>
                    <a:pt x="7311254" y="1486156"/>
                    <a:pt x="7311254" y="1486156"/>
                    <a:pt x="7189228" y="1486156"/>
                  </a:cubicBezTo>
                  <a:cubicBezTo>
                    <a:pt x="7159311" y="1486156"/>
                    <a:pt x="7134118" y="1469556"/>
                    <a:pt x="7119948" y="1445840"/>
                  </a:cubicBezTo>
                  <a:cubicBezTo>
                    <a:pt x="7119948" y="1445840"/>
                    <a:pt x="7119948" y="1445840"/>
                    <a:pt x="7119948" y="1445050"/>
                  </a:cubicBezTo>
                  <a:cubicBezTo>
                    <a:pt x="7119948" y="1445050"/>
                    <a:pt x="7119161" y="1444259"/>
                    <a:pt x="7119161" y="1443469"/>
                  </a:cubicBezTo>
                  <a:cubicBezTo>
                    <a:pt x="7118373" y="1442678"/>
                    <a:pt x="7118373" y="1441888"/>
                    <a:pt x="7118373" y="1441097"/>
                  </a:cubicBezTo>
                  <a:cubicBezTo>
                    <a:pt x="7117586" y="1441097"/>
                    <a:pt x="7117586" y="1441097"/>
                    <a:pt x="7117586" y="1441097"/>
                  </a:cubicBezTo>
                  <a:cubicBezTo>
                    <a:pt x="7112863" y="1430821"/>
                    <a:pt x="7109713" y="1418963"/>
                    <a:pt x="7109713" y="1406315"/>
                  </a:cubicBezTo>
                  <a:cubicBezTo>
                    <a:pt x="7109713" y="1406315"/>
                    <a:pt x="7109713" y="1406315"/>
                    <a:pt x="7109713" y="1217383"/>
                  </a:cubicBezTo>
                  <a:cubicBezTo>
                    <a:pt x="7109713" y="1173115"/>
                    <a:pt x="7145141" y="1138333"/>
                    <a:pt x="7188440" y="1138333"/>
                  </a:cubicBezTo>
                  <a:cubicBezTo>
                    <a:pt x="7188440" y="1138333"/>
                    <a:pt x="7188440" y="1138333"/>
                    <a:pt x="7189228" y="1138333"/>
                  </a:cubicBezTo>
                  <a:cubicBezTo>
                    <a:pt x="7189228" y="1138333"/>
                    <a:pt x="7189228" y="1138333"/>
                    <a:pt x="7311254" y="1138333"/>
                  </a:cubicBezTo>
                  <a:cubicBezTo>
                    <a:pt x="7311254" y="1138333"/>
                    <a:pt x="7311254" y="1138333"/>
                    <a:pt x="9050329" y="1138333"/>
                  </a:cubicBezTo>
                  <a:cubicBezTo>
                    <a:pt x="9050329" y="1138333"/>
                    <a:pt x="9050329" y="1138333"/>
                    <a:pt x="9094416" y="1138333"/>
                  </a:cubicBezTo>
                  <a:cubicBezTo>
                    <a:pt x="9094416" y="1138333"/>
                    <a:pt x="9094416" y="1138333"/>
                    <a:pt x="9094416" y="1106712"/>
                  </a:cubicBezTo>
                  <a:cubicBezTo>
                    <a:pt x="9094416" y="1106712"/>
                    <a:pt x="9094416" y="1106712"/>
                    <a:pt x="9050329" y="1106712"/>
                  </a:cubicBezTo>
                  <a:cubicBezTo>
                    <a:pt x="9050329" y="1106712"/>
                    <a:pt x="9050329" y="1106712"/>
                    <a:pt x="7637183" y="1106712"/>
                  </a:cubicBezTo>
                  <a:cubicBezTo>
                    <a:pt x="7637183" y="1106712"/>
                    <a:pt x="7637183" y="1106712"/>
                    <a:pt x="7515156" y="1106712"/>
                  </a:cubicBezTo>
                  <a:cubicBezTo>
                    <a:pt x="7471069" y="1106712"/>
                    <a:pt x="7436429" y="1071139"/>
                    <a:pt x="7436429" y="1027661"/>
                  </a:cubicBezTo>
                  <a:cubicBezTo>
                    <a:pt x="7436429" y="1027661"/>
                    <a:pt x="7436429" y="1027661"/>
                    <a:pt x="7436429" y="1026871"/>
                  </a:cubicBezTo>
                  <a:cubicBezTo>
                    <a:pt x="7436429" y="1026871"/>
                    <a:pt x="7436429" y="1026871"/>
                    <a:pt x="7436429" y="1007898"/>
                  </a:cubicBezTo>
                  <a:cubicBezTo>
                    <a:pt x="7436429" y="1007898"/>
                    <a:pt x="7436429" y="1007898"/>
                    <a:pt x="7436429" y="837939"/>
                  </a:cubicBezTo>
                  <a:cubicBezTo>
                    <a:pt x="7436429" y="793671"/>
                    <a:pt x="7471069" y="758888"/>
                    <a:pt x="7515156" y="758888"/>
                  </a:cubicBezTo>
                  <a:cubicBezTo>
                    <a:pt x="7515156" y="758888"/>
                    <a:pt x="7515156" y="758888"/>
                    <a:pt x="7637183" y="758888"/>
                  </a:cubicBezTo>
                  <a:cubicBezTo>
                    <a:pt x="7637183" y="758888"/>
                    <a:pt x="7637183" y="758888"/>
                    <a:pt x="9050329" y="758888"/>
                  </a:cubicBezTo>
                  <a:cubicBezTo>
                    <a:pt x="9050329" y="758888"/>
                    <a:pt x="9050329" y="758888"/>
                    <a:pt x="9094416" y="758888"/>
                  </a:cubicBezTo>
                  <a:cubicBezTo>
                    <a:pt x="9094416" y="758888"/>
                    <a:pt x="9094416" y="758888"/>
                    <a:pt x="9094416" y="727268"/>
                  </a:cubicBezTo>
                  <a:cubicBezTo>
                    <a:pt x="9094416" y="727268"/>
                    <a:pt x="9094416" y="727268"/>
                    <a:pt x="9050329" y="727268"/>
                  </a:cubicBezTo>
                  <a:cubicBezTo>
                    <a:pt x="9050329" y="727268"/>
                    <a:pt x="9050329" y="727268"/>
                    <a:pt x="8150482" y="727268"/>
                  </a:cubicBezTo>
                  <a:cubicBezTo>
                    <a:pt x="8150482" y="727268"/>
                    <a:pt x="8150482" y="727268"/>
                    <a:pt x="8028455" y="727268"/>
                  </a:cubicBezTo>
                  <a:cubicBezTo>
                    <a:pt x="8028455" y="727268"/>
                    <a:pt x="8028455" y="727268"/>
                    <a:pt x="8027668" y="727268"/>
                  </a:cubicBezTo>
                  <a:cubicBezTo>
                    <a:pt x="7984368" y="727268"/>
                    <a:pt x="7948942" y="691695"/>
                    <a:pt x="7948942" y="648217"/>
                  </a:cubicBezTo>
                  <a:cubicBezTo>
                    <a:pt x="7948942" y="647427"/>
                    <a:pt x="7948942" y="647427"/>
                    <a:pt x="7948942" y="647427"/>
                  </a:cubicBezTo>
                  <a:cubicBezTo>
                    <a:pt x="7948942" y="647427"/>
                    <a:pt x="7948942" y="647427"/>
                    <a:pt x="7948942" y="458495"/>
                  </a:cubicBezTo>
                  <a:cubicBezTo>
                    <a:pt x="7948942" y="414227"/>
                    <a:pt x="7984368" y="379444"/>
                    <a:pt x="8027668" y="379444"/>
                  </a:cubicBezTo>
                  <a:cubicBezTo>
                    <a:pt x="8027668" y="379444"/>
                    <a:pt x="8027668" y="379444"/>
                    <a:pt x="8028455" y="379444"/>
                  </a:cubicBezTo>
                  <a:cubicBezTo>
                    <a:pt x="8028455" y="379444"/>
                    <a:pt x="8028455" y="379444"/>
                    <a:pt x="8150482" y="379444"/>
                  </a:cubicBezTo>
                  <a:cubicBezTo>
                    <a:pt x="8150482" y="379444"/>
                    <a:pt x="8150482" y="379444"/>
                    <a:pt x="9050329" y="379444"/>
                  </a:cubicBezTo>
                  <a:cubicBezTo>
                    <a:pt x="9050329" y="379444"/>
                    <a:pt x="9050329" y="379444"/>
                    <a:pt x="9094416" y="379444"/>
                  </a:cubicBezTo>
                  <a:cubicBezTo>
                    <a:pt x="9094416" y="379444"/>
                    <a:pt x="9094416" y="379444"/>
                    <a:pt x="9094416" y="347824"/>
                  </a:cubicBezTo>
                  <a:cubicBezTo>
                    <a:pt x="9094416" y="347824"/>
                    <a:pt x="9094416" y="347824"/>
                    <a:pt x="9050329" y="347824"/>
                  </a:cubicBezTo>
                  <a:cubicBezTo>
                    <a:pt x="9050329" y="347824"/>
                    <a:pt x="9050329" y="347824"/>
                    <a:pt x="8770062" y="347824"/>
                  </a:cubicBezTo>
                  <a:cubicBezTo>
                    <a:pt x="8770062" y="347824"/>
                    <a:pt x="8770062" y="347824"/>
                    <a:pt x="8648035" y="347824"/>
                  </a:cubicBezTo>
                  <a:cubicBezTo>
                    <a:pt x="8648035" y="347824"/>
                    <a:pt x="8648035" y="347824"/>
                    <a:pt x="8647248" y="347824"/>
                  </a:cubicBezTo>
                  <a:cubicBezTo>
                    <a:pt x="8624417" y="347824"/>
                    <a:pt x="8603948" y="337547"/>
                    <a:pt x="8588990" y="321737"/>
                  </a:cubicBezTo>
                  <a:cubicBezTo>
                    <a:pt x="8576394" y="307508"/>
                    <a:pt x="8568521" y="288536"/>
                    <a:pt x="8568521" y="267983"/>
                  </a:cubicBezTo>
                  <a:cubicBezTo>
                    <a:pt x="8568521" y="267983"/>
                    <a:pt x="8568521" y="267983"/>
                    <a:pt x="8568521" y="79051"/>
                  </a:cubicBezTo>
                  <a:cubicBezTo>
                    <a:pt x="8568521" y="34783"/>
                    <a:pt x="8603948" y="0"/>
                    <a:pt x="8647248" y="0"/>
                  </a:cubicBezTo>
                  <a:close/>
                </a:path>
              </a:pathLst>
            </a:custGeom>
            <a:solidFill>
              <a:schemeClr val="tx2">
                <a:lumMod val="20000"/>
                <a:lumOff val="80000"/>
              </a:schemeClr>
            </a:solidFill>
            <a:ln>
              <a:noFill/>
            </a:ln>
          </p:spPr>
          <p:txBody>
            <a:bodyPr anchor="ctr"/>
            <a:lstStyle/>
            <a:p>
              <a:pPr algn="ctr"/>
              <a:endParaRPr/>
            </a:p>
          </p:txBody>
        </p:sp>
        <p:grpSp>
          <p:nvGrpSpPr>
            <p:cNvPr id="7" name="iŝľíde"/>
            <p:cNvGrpSpPr/>
            <p:nvPr/>
          </p:nvGrpSpPr>
          <p:grpSpPr>
            <a:xfrm>
              <a:off x="3093463" y="1653267"/>
              <a:ext cx="489858" cy="489858"/>
              <a:chOff x="1427243" y="1987229"/>
              <a:chExt cx="1016000" cy="1016000"/>
            </a:xfrm>
            <a:effectLst/>
          </p:grpSpPr>
          <p:sp>
            <p:nvSpPr>
              <p:cNvPr id="51" name="îṣḻïḑé"/>
              <p:cNvSpPr/>
              <p:nvPr/>
            </p:nvSpPr>
            <p:spPr>
              <a:xfrm>
                <a:off x="1427243" y="1987229"/>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2" name="iṩ1ídê"/>
              <p:cNvSpPr/>
              <p:nvPr/>
            </p:nvSpPr>
            <p:spPr bwMode="auto">
              <a:xfrm>
                <a:off x="1748604" y="2300569"/>
                <a:ext cx="373276" cy="373276"/>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rgbClr val="FFFFFF"/>
              </a:solidFill>
              <a:ln>
                <a:noFill/>
              </a:ln>
            </p:spPr>
            <p:txBody>
              <a:bodyPr anchor="ctr"/>
              <a:lstStyle/>
              <a:p>
                <a:pPr algn="ctr"/>
                <a:endParaRPr/>
              </a:p>
            </p:txBody>
          </p:sp>
        </p:grpSp>
        <p:grpSp>
          <p:nvGrpSpPr>
            <p:cNvPr id="8" name="iṧḷïde"/>
            <p:cNvGrpSpPr/>
            <p:nvPr/>
          </p:nvGrpSpPr>
          <p:grpSpPr>
            <a:xfrm>
              <a:off x="3093463" y="3392284"/>
              <a:ext cx="489858" cy="489858"/>
              <a:chOff x="1427243" y="3314803"/>
              <a:chExt cx="1016000" cy="1016000"/>
            </a:xfrm>
            <a:effectLst/>
          </p:grpSpPr>
          <p:sp>
            <p:nvSpPr>
              <p:cNvPr id="49" name="íṥḻîḓè"/>
              <p:cNvSpPr/>
              <p:nvPr/>
            </p:nvSpPr>
            <p:spPr>
              <a:xfrm>
                <a:off x="1427243" y="331480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0" name="íS1íďè"/>
              <p:cNvSpPr/>
              <p:nvPr/>
            </p:nvSpPr>
            <p:spPr bwMode="auto">
              <a:xfrm>
                <a:off x="1754561" y="3643499"/>
                <a:ext cx="327256" cy="373276"/>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rgbClr val="FFFFFF"/>
              </a:solidFill>
              <a:ln>
                <a:noFill/>
              </a:ln>
            </p:spPr>
            <p:txBody>
              <a:bodyPr anchor="ctr"/>
              <a:lstStyle/>
              <a:p>
                <a:pPr algn="ctr"/>
                <a:endParaRPr/>
              </a:p>
            </p:txBody>
          </p:sp>
        </p:grpSp>
        <p:sp>
          <p:nvSpPr>
            <p:cNvPr id="48" name="iṩ1iḑe"/>
            <p:cNvSpPr/>
            <p:nvPr/>
          </p:nvSpPr>
          <p:spPr bwMode="auto">
            <a:xfrm>
              <a:off x="3254569" y="5225991"/>
              <a:ext cx="167646" cy="179973"/>
            </a:xfrm>
            <a:custGeom>
              <a:avLst/>
              <a:gdLst>
                <a:gd name="T0" fmla="*/ 201595705 w 21600"/>
                <a:gd name="T1" fmla="*/ 190811269 h 21600"/>
                <a:gd name="T2" fmla="*/ 187592182 w 21600"/>
                <a:gd name="T3" fmla="*/ 208164918 h 21600"/>
                <a:gd name="T4" fmla="*/ 187752038 w 21600"/>
                <a:gd name="T5" fmla="*/ 210192294 h 21600"/>
                <a:gd name="T6" fmla="*/ 161460495 w 21600"/>
                <a:gd name="T7" fmla="*/ 231219137 h 21600"/>
                <a:gd name="T8" fmla="*/ 128262652 w 21600"/>
                <a:gd name="T9" fmla="*/ 238391082 h 21600"/>
                <a:gd name="T10" fmla="*/ 119149403 w 21600"/>
                <a:gd name="T11" fmla="*/ 185693870 h 21600"/>
                <a:gd name="T12" fmla="*/ 117292923 w 21600"/>
                <a:gd name="T13" fmla="*/ 120030070 h 21600"/>
                <a:gd name="T14" fmla="*/ 154692970 w 21600"/>
                <a:gd name="T15" fmla="*/ 120030070 h 21600"/>
                <a:gd name="T16" fmla="*/ 169246679 w 21600"/>
                <a:gd name="T17" fmla="*/ 116013538 h 21600"/>
                <a:gd name="T18" fmla="*/ 178309081 w 21600"/>
                <a:gd name="T19" fmla="*/ 121846296 h 21600"/>
                <a:gd name="T20" fmla="*/ 189438676 w 21600"/>
                <a:gd name="T21" fmla="*/ 108059450 h 21600"/>
                <a:gd name="T22" fmla="*/ 178309081 w 21600"/>
                <a:gd name="T23" fmla="*/ 94259126 h 21600"/>
                <a:gd name="T24" fmla="*/ 168947157 w 21600"/>
                <a:gd name="T25" fmla="*/ 100649045 h 21600"/>
                <a:gd name="T26" fmla="*/ 116743727 w 21600"/>
                <a:gd name="T27" fmla="*/ 100649045 h 21600"/>
                <a:gd name="T28" fmla="*/ 115795006 w 21600"/>
                <a:gd name="T29" fmla="*/ 67360039 h 21600"/>
                <a:gd name="T30" fmla="*/ 135378766 w 21600"/>
                <a:gd name="T31" fmla="*/ 34455253 h 21600"/>
                <a:gd name="T32" fmla="*/ 107580421 w 21600"/>
                <a:gd name="T33" fmla="*/ 0 h 21600"/>
                <a:gd name="T34" fmla="*/ 79792072 w 21600"/>
                <a:gd name="T35" fmla="*/ 34455253 h 21600"/>
                <a:gd name="T36" fmla="*/ 99795237 w 21600"/>
                <a:gd name="T37" fmla="*/ 67505810 h 21600"/>
                <a:gd name="T38" fmla="*/ 98846616 w 21600"/>
                <a:gd name="T39" fmla="*/ 100649045 h 21600"/>
                <a:gd name="T40" fmla="*/ 46543272 w 21600"/>
                <a:gd name="T41" fmla="*/ 100649045 h 21600"/>
                <a:gd name="T42" fmla="*/ 37181348 w 21600"/>
                <a:gd name="T43" fmla="*/ 94271445 h 21600"/>
                <a:gd name="T44" fmla="*/ 26051763 w 21600"/>
                <a:gd name="T45" fmla="*/ 108059450 h 21600"/>
                <a:gd name="T46" fmla="*/ 37181348 w 21600"/>
                <a:gd name="T47" fmla="*/ 121846296 h 21600"/>
                <a:gd name="T48" fmla="*/ 46294607 w 21600"/>
                <a:gd name="T49" fmla="*/ 115934434 h 21600"/>
                <a:gd name="T50" fmla="*/ 60897374 w 21600"/>
                <a:gd name="T51" fmla="*/ 120030070 h 21600"/>
                <a:gd name="T52" fmla="*/ 98307316 w 21600"/>
                <a:gd name="T53" fmla="*/ 120030070 h 21600"/>
                <a:gd name="T54" fmla="*/ 96440941 w 21600"/>
                <a:gd name="T55" fmla="*/ 185706188 h 21600"/>
                <a:gd name="T56" fmla="*/ 87507319 w 21600"/>
                <a:gd name="T57" fmla="*/ 237382914 h 21600"/>
                <a:gd name="T58" fmla="*/ 47661734 w 21600"/>
                <a:gd name="T59" fmla="*/ 226048548 h 21600"/>
                <a:gd name="T60" fmla="*/ 27788349 w 21600"/>
                <a:gd name="T61" fmla="*/ 210828560 h 21600"/>
                <a:gd name="T62" fmla="*/ 28008047 w 21600"/>
                <a:gd name="T63" fmla="*/ 208177236 h 21600"/>
                <a:gd name="T64" fmla="*/ 14004523 w 21600"/>
                <a:gd name="T65" fmla="*/ 190811269 h 21600"/>
                <a:gd name="T66" fmla="*/ 0 w 21600"/>
                <a:gd name="T67" fmla="*/ 208177236 h 21600"/>
                <a:gd name="T68" fmla="*/ 14004523 w 21600"/>
                <a:gd name="T69" fmla="*/ 225530885 h 21600"/>
                <a:gd name="T70" fmla="*/ 17118241 w 21600"/>
                <a:gd name="T71" fmla="*/ 225067560 h 21600"/>
                <a:gd name="T72" fmla="*/ 39067705 w 21600"/>
                <a:gd name="T73" fmla="*/ 245456871 h 21600"/>
                <a:gd name="T74" fmla="*/ 82057973 w 21600"/>
                <a:gd name="T75" fmla="*/ 270977155 h 21600"/>
                <a:gd name="T76" fmla="*/ 108229521 w 21600"/>
                <a:gd name="T77" fmla="*/ 286355233 h 21600"/>
                <a:gd name="T78" fmla="*/ 133132946 w 21600"/>
                <a:gd name="T79" fmla="*/ 271308186 h 21600"/>
                <a:gd name="T80" fmla="*/ 176652419 w 21600"/>
                <a:gd name="T81" fmla="*/ 245456871 h 21600"/>
                <a:gd name="T82" fmla="*/ 198492083 w 21600"/>
                <a:gd name="T83" fmla="*/ 225067560 h 21600"/>
                <a:gd name="T84" fmla="*/ 201595705 w 21600"/>
                <a:gd name="T85" fmla="*/ 225530885 h 21600"/>
                <a:gd name="T86" fmla="*/ 215600229 w 21600"/>
                <a:gd name="T87" fmla="*/ 208177236 h 21600"/>
                <a:gd name="T88" fmla="*/ 201595705 w 21600"/>
                <a:gd name="T89" fmla="*/ 190811269 h 21600"/>
                <a:gd name="T90" fmla="*/ 92817999 w 21600"/>
                <a:gd name="T91" fmla="*/ 34455253 h 21600"/>
                <a:gd name="T92" fmla="*/ 107580421 w 21600"/>
                <a:gd name="T93" fmla="*/ 16147786 h 21600"/>
                <a:gd name="T94" fmla="*/ 122352929 w 21600"/>
                <a:gd name="T95" fmla="*/ 34455253 h 21600"/>
                <a:gd name="T96" fmla="*/ 107580421 w 21600"/>
                <a:gd name="T97" fmla="*/ 52750402 h 21600"/>
                <a:gd name="T98" fmla="*/ 92817999 w 21600"/>
                <a:gd name="T99" fmla="*/ 34455253 h 21600"/>
                <a:gd name="T100" fmla="*/ 92817999 w 21600"/>
                <a:gd name="T101" fmla="*/ 34455253 h 21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600" h="21600">
                  <a:moveTo>
                    <a:pt x="20197" y="14393"/>
                  </a:moveTo>
                  <a:cubicBezTo>
                    <a:pt x="19422" y="14393"/>
                    <a:pt x="18794" y="14979"/>
                    <a:pt x="18794" y="15702"/>
                  </a:cubicBezTo>
                  <a:cubicBezTo>
                    <a:pt x="18794" y="15755"/>
                    <a:pt x="18804" y="15804"/>
                    <a:pt x="18810" y="15855"/>
                  </a:cubicBezTo>
                  <a:cubicBezTo>
                    <a:pt x="18191" y="16270"/>
                    <a:pt x="17267" y="16825"/>
                    <a:pt x="16176" y="17441"/>
                  </a:cubicBezTo>
                  <a:cubicBezTo>
                    <a:pt x="15167" y="18013"/>
                    <a:pt x="14017" y="18040"/>
                    <a:pt x="12850" y="17982"/>
                  </a:cubicBezTo>
                  <a:lnTo>
                    <a:pt x="11937" y="14007"/>
                  </a:lnTo>
                  <a:cubicBezTo>
                    <a:pt x="11937" y="14007"/>
                    <a:pt x="11842" y="11487"/>
                    <a:pt x="11751" y="9054"/>
                  </a:cubicBezTo>
                  <a:lnTo>
                    <a:pt x="15498" y="9054"/>
                  </a:lnTo>
                  <a:lnTo>
                    <a:pt x="16956" y="8751"/>
                  </a:lnTo>
                  <a:cubicBezTo>
                    <a:pt x="17159" y="9017"/>
                    <a:pt x="17489" y="9191"/>
                    <a:pt x="17864" y="9191"/>
                  </a:cubicBezTo>
                  <a:cubicBezTo>
                    <a:pt x="18479" y="9191"/>
                    <a:pt x="18979" y="8725"/>
                    <a:pt x="18979" y="8151"/>
                  </a:cubicBezTo>
                  <a:cubicBezTo>
                    <a:pt x="18979" y="7576"/>
                    <a:pt x="18479" y="7110"/>
                    <a:pt x="17864" y="7110"/>
                  </a:cubicBezTo>
                  <a:cubicBezTo>
                    <a:pt x="17469" y="7110"/>
                    <a:pt x="17124" y="7303"/>
                    <a:pt x="16926" y="7592"/>
                  </a:cubicBezTo>
                  <a:lnTo>
                    <a:pt x="11696" y="7592"/>
                  </a:lnTo>
                  <a:cubicBezTo>
                    <a:pt x="11656" y="6536"/>
                    <a:pt x="11622" y="5616"/>
                    <a:pt x="11601" y="5081"/>
                  </a:cubicBezTo>
                  <a:cubicBezTo>
                    <a:pt x="12737" y="4753"/>
                    <a:pt x="13563" y="3766"/>
                    <a:pt x="13563" y="2599"/>
                  </a:cubicBezTo>
                  <a:cubicBezTo>
                    <a:pt x="13563" y="1163"/>
                    <a:pt x="12316" y="0"/>
                    <a:pt x="10778" y="0"/>
                  </a:cubicBezTo>
                  <a:cubicBezTo>
                    <a:pt x="9240" y="0"/>
                    <a:pt x="7994" y="1163"/>
                    <a:pt x="7994" y="2599"/>
                  </a:cubicBezTo>
                  <a:cubicBezTo>
                    <a:pt x="7994" y="3781"/>
                    <a:pt x="8840" y="4777"/>
                    <a:pt x="9998" y="5092"/>
                  </a:cubicBezTo>
                  <a:cubicBezTo>
                    <a:pt x="9978" y="5628"/>
                    <a:pt x="9943" y="6543"/>
                    <a:pt x="9903" y="7592"/>
                  </a:cubicBezTo>
                  <a:lnTo>
                    <a:pt x="4663" y="7592"/>
                  </a:lnTo>
                  <a:cubicBezTo>
                    <a:pt x="4465" y="7303"/>
                    <a:pt x="4120" y="7111"/>
                    <a:pt x="3725" y="7111"/>
                  </a:cubicBezTo>
                  <a:cubicBezTo>
                    <a:pt x="3109" y="7111"/>
                    <a:pt x="2610" y="7576"/>
                    <a:pt x="2610" y="8151"/>
                  </a:cubicBezTo>
                  <a:cubicBezTo>
                    <a:pt x="2610" y="8725"/>
                    <a:pt x="3109" y="9191"/>
                    <a:pt x="3725" y="9191"/>
                  </a:cubicBezTo>
                  <a:cubicBezTo>
                    <a:pt x="4104" y="9191"/>
                    <a:pt x="4437" y="9014"/>
                    <a:pt x="4638" y="8745"/>
                  </a:cubicBezTo>
                  <a:lnTo>
                    <a:pt x="6101" y="9054"/>
                  </a:lnTo>
                  <a:lnTo>
                    <a:pt x="9849" y="9054"/>
                  </a:lnTo>
                  <a:cubicBezTo>
                    <a:pt x="9758" y="11487"/>
                    <a:pt x="9662" y="14008"/>
                    <a:pt x="9662" y="14008"/>
                  </a:cubicBezTo>
                  <a:lnTo>
                    <a:pt x="8767" y="17906"/>
                  </a:lnTo>
                  <a:cubicBezTo>
                    <a:pt x="7327" y="17896"/>
                    <a:pt x="5923" y="17761"/>
                    <a:pt x="4775" y="17051"/>
                  </a:cubicBezTo>
                  <a:cubicBezTo>
                    <a:pt x="3962" y="16551"/>
                    <a:pt x="3276" y="16270"/>
                    <a:pt x="2784" y="15903"/>
                  </a:cubicBezTo>
                  <a:cubicBezTo>
                    <a:pt x="2795" y="15837"/>
                    <a:pt x="2806" y="15771"/>
                    <a:pt x="2806" y="15703"/>
                  </a:cubicBezTo>
                  <a:cubicBezTo>
                    <a:pt x="2806" y="14980"/>
                    <a:pt x="2178" y="14393"/>
                    <a:pt x="1403" y="14393"/>
                  </a:cubicBezTo>
                  <a:cubicBezTo>
                    <a:pt x="628" y="14393"/>
                    <a:pt x="0" y="14980"/>
                    <a:pt x="0" y="15703"/>
                  </a:cubicBezTo>
                  <a:cubicBezTo>
                    <a:pt x="0" y="16426"/>
                    <a:pt x="628" y="17012"/>
                    <a:pt x="1403" y="17012"/>
                  </a:cubicBezTo>
                  <a:cubicBezTo>
                    <a:pt x="1510" y="17012"/>
                    <a:pt x="1614" y="16998"/>
                    <a:pt x="1715" y="16977"/>
                  </a:cubicBezTo>
                  <a:cubicBezTo>
                    <a:pt x="2247" y="17399"/>
                    <a:pt x="3003" y="17955"/>
                    <a:pt x="3914" y="18515"/>
                  </a:cubicBezTo>
                  <a:cubicBezTo>
                    <a:pt x="5121" y="19253"/>
                    <a:pt x="6602" y="20007"/>
                    <a:pt x="8221" y="20440"/>
                  </a:cubicBezTo>
                  <a:cubicBezTo>
                    <a:pt x="8477" y="20583"/>
                    <a:pt x="10318" y="21600"/>
                    <a:pt x="10843" y="21600"/>
                  </a:cubicBezTo>
                  <a:cubicBezTo>
                    <a:pt x="11346" y="21600"/>
                    <a:pt x="12980" y="20671"/>
                    <a:pt x="13338" y="20465"/>
                  </a:cubicBezTo>
                  <a:cubicBezTo>
                    <a:pt x="14974" y="20035"/>
                    <a:pt x="16475" y="19266"/>
                    <a:pt x="17698" y="18515"/>
                  </a:cubicBezTo>
                  <a:cubicBezTo>
                    <a:pt x="18603" y="17955"/>
                    <a:pt x="19354" y="17398"/>
                    <a:pt x="19886" y="16977"/>
                  </a:cubicBezTo>
                  <a:cubicBezTo>
                    <a:pt x="19986" y="16999"/>
                    <a:pt x="20090" y="17012"/>
                    <a:pt x="20197" y="17012"/>
                  </a:cubicBezTo>
                  <a:cubicBezTo>
                    <a:pt x="20972" y="17012"/>
                    <a:pt x="21600" y="16426"/>
                    <a:pt x="21600" y="15703"/>
                  </a:cubicBezTo>
                  <a:cubicBezTo>
                    <a:pt x="21600" y="14979"/>
                    <a:pt x="20972" y="14393"/>
                    <a:pt x="20197" y="14393"/>
                  </a:cubicBezTo>
                  <a:close/>
                  <a:moveTo>
                    <a:pt x="9299" y="2599"/>
                  </a:moveTo>
                  <a:cubicBezTo>
                    <a:pt x="9299" y="1837"/>
                    <a:pt x="9963" y="1218"/>
                    <a:pt x="10778" y="1218"/>
                  </a:cubicBezTo>
                  <a:cubicBezTo>
                    <a:pt x="11594" y="1218"/>
                    <a:pt x="12258" y="1837"/>
                    <a:pt x="12258" y="2599"/>
                  </a:cubicBezTo>
                  <a:cubicBezTo>
                    <a:pt x="12258" y="3360"/>
                    <a:pt x="11595" y="3979"/>
                    <a:pt x="10778" y="3979"/>
                  </a:cubicBezTo>
                  <a:cubicBezTo>
                    <a:pt x="9963" y="3979"/>
                    <a:pt x="9299" y="3360"/>
                    <a:pt x="9299" y="2599"/>
                  </a:cubicBezTo>
                  <a:close/>
                  <a:moveTo>
                    <a:pt x="9299" y="2599"/>
                  </a:moveTo>
                </a:path>
              </a:pathLst>
            </a:custGeom>
            <a:solidFill>
              <a:srgbClr val="FFFFFF"/>
            </a:solidFill>
            <a:ln>
              <a:noFill/>
            </a:ln>
          </p:spPr>
          <p:txBody>
            <a:bodyPr anchor="ctr"/>
            <a:lstStyle/>
            <a:p>
              <a:pPr algn="ctr"/>
              <a:endParaRPr/>
            </a:p>
          </p:txBody>
        </p:sp>
        <p:grpSp>
          <p:nvGrpSpPr>
            <p:cNvPr id="10" name="ïSlídê"/>
            <p:cNvGrpSpPr/>
            <p:nvPr/>
          </p:nvGrpSpPr>
          <p:grpSpPr>
            <a:xfrm>
              <a:off x="8609316" y="3392284"/>
              <a:ext cx="489858" cy="489858"/>
              <a:chOff x="6264225" y="3314803"/>
              <a:chExt cx="1016000" cy="1016000"/>
            </a:xfrm>
            <a:effectLst/>
          </p:grpSpPr>
          <p:sp>
            <p:nvSpPr>
              <p:cNvPr id="40" name="îṥḻïďé"/>
              <p:cNvSpPr/>
              <p:nvPr/>
            </p:nvSpPr>
            <p:spPr>
              <a:xfrm>
                <a:off x="6264225" y="3314803"/>
                <a:ext cx="1016000" cy="1016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41" name="ïṩľiďé"/>
              <p:cNvGrpSpPr/>
              <p:nvPr/>
            </p:nvGrpSpPr>
            <p:grpSpPr bwMode="auto">
              <a:xfrm>
                <a:off x="6582682" y="3643500"/>
                <a:ext cx="373277" cy="373278"/>
                <a:chOff x="0" y="0"/>
                <a:chExt cx="577" cy="574"/>
              </a:xfrm>
              <a:solidFill>
                <a:srgbClr val="FFFFFF"/>
              </a:solidFill>
            </p:grpSpPr>
            <p:sp>
              <p:nvSpPr>
                <p:cNvPr id="42" name="îṣľíḓé"/>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endParaRPr/>
                </a:p>
              </p:txBody>
            </p:sp>
            <p:sp>
              <p:nvSpPr>
                <p:cNvPr id="43" name="ïSļíďè"/>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endParaRPr/>
                </a:p>
              </p:txBody>
            </p:sp>
            <p:sp>
              <p:nvSpPr>
                <p:cNvPr id="44" name="isḷíḑê"/>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endParaRPr/>
                </a:p>
              </p:txBody>
            </p:sp>
            <p:sp>
              <p:nvSpPr>
                <p:cNvPr id="45" name="isľídé"/>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endParaRPr/>
                </a:p>
              </p:txBody>
            </p:sp>
            <p:sp>
              <p:nvSpPr>
                <p:cNvPr id="46" name="ïśḻïde"/>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endParaRPr/>
                </a:p>
              </p:txBody>
            </p:sp>
          </p:grpSp>
        </p:grpSp>
        <p:grpSp>
          <p:nvGrpSpPr>
            <p:cNvPr id="11" name="ïSļiḋê"/>
            <p:cNvGrpSpPr/>
            <p:nvPr/>
          </p:nvGrpSpPr>
          <p:grpSpPr>
            <a:xfrm>
              <a:off x="8608681" y="1653267"/>
              <a:ext cx="489858" cy="489858"/>
              <a:chOff x="6262908" y="1987229"/>
              <a:chExt cx="1016000" cy="1016000"/>
            </a:xfrm>
            <a:effectLst/>
          </p:grpSpPr>
          <p:sp>
            <p:nvSpPr>
              <p:cNvPr id="30" name="íṡ1íďè"/>
              <p:cNvSpPr/>
              <p:nvPr/>
            </p:nvSpPr>
            <p:spPr>
              <a:xfrm>
                <a:off x="6262908" y="1987229"/>
                <a:ext cx="1016000"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31" name="îşliďé"/>
              <p:cNvGrpSpPr/>
              <p:nvPr/>
            </p:nvGrpSpPr>
            <p:grpSpPr bwMode="auto">
              <a:xfrm>
                <a:off x="6581713" y="2281761"/>
                <a:ext cx="378392" cy="370722"/>
                <a:chOff x="0" y="0"/>
                <a:chExt cx="581" cy="573"/>
              </a:xfrm>
              <a:solidFill>
                <a:srgbClr val="FFFFFF"/>
              </a:solidFill>
            </p:grpSpPr>
            <p:sp>
              <p:nvSpPr>
                <p:cNvPr id="32" name="ïṧ1îḋê"/>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a:p>
              </p:txBody>
            </p:sp>
            <p:sp>
              <p:nvSpPr>
                <p:cNvPr id="33" name="iṧļïďé"/>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a:p>
              </p:txBody>
            </p:sp>
            <p:sp>
              <p:nvSpPr>
                <p:cNvPr id="34" name="í$1iḓê"/>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endParaRPr/>
                </a:p>
              </p:txBody>
            </p:sp>
            <p:sp>
              <p:nvSpPr>
                <p:cNvPr id="35" name="iSľïḑè"/>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endParaRPr/>
                </a:p>
              </p:txBody>
            </p:sp>
            <p:sp>
              <p:nvSpPr>
                <p:cNvPr id="36" name="ïSḻídè"/>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endParaRPr/>
                </a:p>
              </p:txBody>
            </p:sp>
            <p:sp>
              <p:nvSpPr>
                <p:cNvPr id="37" name="išlíḍê"/>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endParaRPr/>
                </a:p>
              </p:txBody>
            </p:sp>
            <p:sp>
              <p:nvSpPr>
                <p:cNvPr id="38" name="ïṥḻíḍè"/>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endParaRPr/>
                </a:p>
              </p:txBody>
            </p:sp>
            <p:sp>
              <p:nvSpPr>
                <p:cNvPr id="39" name="isľíḍê"/>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endParaRPr/>
                </a:p>
              </p:txBody>
            </p:sp>
          </p:grpSp>
        </p:grpSp>
        <p:grpSp>
          <p:nvGrpSpPr>
            <p:cNvPr id="12" name="iṧļiďê"/>
            <p:cNvGrpSpPr/>
            <p:nvPr/>
          </p:nvGrpSpPr>
          <p:grpSpPr>
            <a:xfrm>
              <a:off x="8609316" y="4825361"/>
              <a:ext cx="489858" cy="489858"/>
              <a:chOff x="6264225" y="4081740"/>
              <a:chExt cx="1016000" cy="1016000"/>
            </a:xfrm>
            <a:effectLst/>
          </p:grpSpPr>
          <p:sp>
            <p:nvSpPr>
              <p:cNvPr id="25" name="iśļidê"/>
              <p:cNvSpPr/>
              <p:nvPr/>
            </p:nvSpPr>
            <p:spPr>
              <a:xfrm>
                <a:off x="6264225" y="4081740"/>
                <a:ext cx="1016000" cy="1016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26" name="iSļïḋe"/>
              <p:cNvGrpSpPr/>
              <p:nvPr/>
            </p:nvGrpSpPr>
            <p:grpSpPr bwMode="auto">
              <a:xfrm>
                <a:off x="6524228" y="4437007"/>
                <a:ext cx="471989" cy="283197"/>
                <a:chOff x="-103" y="-734"/>
                <a:chExt cx="722" cy="437"/>
              </a:xfrm>
              <a:solidFill>
                <a:srgbClr val="FFFFFF"/>
              </a:solidFill>
            </p:grpSpPr>
            <p:sp>
              <p:nvSpPr>
                <p:cNvPr id="27" name="ïSlîḓe"/>
                <p:cNvSpPr/>
                <p:nvPr/>
              </p:nvSpPr>
              <p:spPr bwMode="auto">
                <a:xfrm>
                  <a:off x="28" y="-567"/>
                  <a:ext cx="182" cy="2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moveTo>
                        <a:pt x="0" y="0"/>
                      </a:moveTo>
                    </a:path>
                  </a:pathLst>
                </a:custGeom>
                <a:grpFill/>
                <a:ln>
                  <a:noFill/>
                </a:ln>
              </p:spPr>
              <p:txBody>
                <a:bodyPr anchor="ctr"/>
                <a:lstStyle/>
                <a:p>
                  <a:pPr algn="ctr"/>
                  <a:endParaRPr/>
                </a:p>
              </p:txBody>
            </p:sp>
            <p:sp>
              <p:nvSpPr>
                <p:cNvPr id="28" name="iŝḷiḑe"/>
                <p:cNvSpPr/>
                <p:nvPr/>
              </p:nvSpPr>
              <p:spPr bwMode="auto">
                <a:xfrm>
                  <a:off x="224" y="-734"/>
                  <a:ext cx="395" cy="43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750"/>
                      </a:moveTo>
                      <a:cubicBezTo>
                        <a:pt x="8522" y="16492"/>
                        <a:pt x="20175" y="20356"/>
                        <a:pt x="21600" y="21600"/>
                      </a:cubicBezTo>
                      <a:lnTo>
                        <a:pt x="21600" y="0"/>
                      </a:lnTo>
                      <a:cubicBezTo>
                        <a:pt x="19877" y="1348"/>
                        <a:pt x="8354" y="5075"/>
                        <a:pt x="0" y="5783"/>
                      </a:cubicBezTo>
                      <a:lnTo>
                        <a:pt x="0" y="15750"/>
                      </a:lnTo>
                      <a:close/>
                      <a:moveTo>
                        <a:pt x="0" y="15750"/>
                      </a:moveTo>
                    </a:path>
                  </a:pathLst>
                </a:custGeom>
                <a:grpFill/>
                <a:ln>
                  <a:noFill/>
                </a:ln>
              </p:spPr>
              <p:txBody>
                <a:bodyPr anchor="ctr"/>
                <a:lstStyle/>
                <a:p>
                  <a:pPr algn="ctr"/>
                  <a:endParaRPr/>
                </a:p>
              </p:txBody>
            </p:sp>
            <p:sp>
              <p:nvSpPr>
                <p:cNvPr id="29" name="íšḷiḋe"/>
                <p:cNvSpPr/>
                <p:nvPr/>
              </p:nvSpPr>
              <p:spPr bwMode="auto">
                <a:xfrm>
                  <a:off x="-103" y="-567"/>
                  <a:ext cx="114" cy="1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21600"/>
                      </a:moveTo>
                      <a:lnTo>
                        <a:pt x="21600" y="0"/>
                      </a:lnTo>
                      <a:cubicBezTo>
                        <a:pt x="4123" y="761"/>
                        <a:pt x="0" y="7019"/>
                        <a:pt x="0" y="10870"/>
                      </a:cubicBezTo>
                      <a:cubicBezTo>
                        <a:pt x="0" y="15025"/>
                        <a:pt x="3935" y="20934"/>
                        <a:pt x="21600" y="21600"/>
                      </a:cubicBezTo>
                      <a:close/>
                      <a:moveTo>
                        <a:pt x="21600" y="21600"/>
                      </a:moveTo>
                    </a:path>
                  </a:pathLst>
                </a:custGeom>
                <a:grpFill/>
                <a:ln>
                  <a:noFill/>
                </a:ln>
              </p:spPr>
              <p:txBody>
                <a:bodyPr anchor="ctr"/>
                <a:lstStyle/>
                <a:p>
                  <a:pPr algn="ctr"/>
                  <a:endParaRPr/>
                </a:p>
              </p:txBody>
            </p:sp>
          </p:grpSp>
        </p:grpSp>
        <p:sp>
          <p:nvSpPr>
            <p:cNvPr id="13" name="ïṧḷiďè"/>
            <p:cNvSpPr/>
            <p:nvPr/>
          </p:nvSpPr>
          <p:spPr bwMode="auto">
            <a:xfrm>
              <a:off x="9169213" y="1791598"/>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dirty="0"/>
                <a:t>学习新技术并了解项目大概流程</a:t>
              </a:r>
            </a:p>
          </p:txBody>
        </p:sp>
        <p:sp>
          <p:nvSpPr>
            <p:cNvPr id="14" name="iṩļïḋê"/>
            <p:cNvSpPr txBox="1"/>
            <p:nvPr/>
          </p:nvSpPr>
          <p:spPr bwMode="auto">
            <a:xfrm>
              <a:off x="9169213" y="1404000"/>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收获</a:t>
              </a:r>
            </a:p>
          </p:txBody>
        </p:sp>
        <p:sp>
          <p:nvSpPr>
            <p:cNvPr id="15" name="ïSḷíḓè"/>
            <p:cNvSpPr/>
            <p:nvPr/>
          </p:nvSpPr>
          <p:spPr bwMode="auto">
            <a:xfrm>
              <a:off x="9169213" y="3246135"/>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dirty="0"/>
                <a:t>技术运用不熟练导致用户体验不好，很多功能未能实现</a:t>
              </a:r>
            </a:p>
          </p:txBody>
        </p:sp>
        <p:sp>
          <p:nvSpPr>
            <p:cNvPr id="16" name="îsḷîḍé"/>
            <p:cNvSpPr txBox="1"/>
            <p:nvPr/>
          </p:nvSpPr>
          <p:spPr bwMode="auto">
            <a:xfrm>
              <a:off x="9169213" y="2858537"/>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不足</a:t>
              </a:r>
            </a:p>
          </p:txBody>
        </p:sp>
        <p:sp>
          <p:nvSpPr>
            <p:cNvPr id="17" name="îşļídè"/>
            <p:cNvSpPr/>
            <p:nvPr/>
          </p:nvSpPr>
          <p:spPr bwMode="auto">
            <a:xfrm>
              <a:off x="9169213" y="4906542"/>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dirty="0"/>
                <a:t>希望未来可以继续学习完善本项目</a:t>
              </a:r>
            </a:p>
          </p:txBody>
        </p:sp>
        <p:sp>
          <p:nvSpPr>
            <p:cNvPr id="18" name="išḻíḋè"/>
            <p:cNvSpPr txBox="1"/>
            <p:nvPr/>
          </p:nvSpPr>
          <p:spPr bwMode="auto">
            <a:xfrm>
              <a:off x="9168578" y="4518944"/>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展望</a:t>
              </a:r>
            </a:p>
          </p:txBody>
        </p:sp>
        <p:sp>
          <p:nvSpPr>
            <p:cNvPr id="19" name="iṣlïḑè"/>
            <p:cNvSpPr/>
            <p:nvPr/>
          </p:nvSpPr>
          <p:spPr bwMode="auto">
            <a:xfrm>
              <a:off x="676675" y="1791598"/>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2000" dirty="0"/>
                <a:t>创新性地为超市顾客提供定位导航及聊天服务</a:t>
              </a:r>
            </a:p>
          </p:txBody>
        </p:sp>
        <p:sp>
          <p:nvSpPr>
            <p:cNvPr id="20" name="îsľïdé"/>
            <p:cNvSpPr txBox="1"/>
            <p:nvPr/>
          </p:nvSpPr>
          <p:spPr bwMode="auto">
            <a:xfrm>
              <a:off x="676675" y="1404000"/>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000" b="1" dirty="0"/>
                <a:t>服务</a:t>
              </a:r>
            </a:p>
          </p:txBody>
        </p:sp>
        <p:sp>
          <p:nvSpPr>
            <p:cNvPr id="21" name="íšlíḓe"/>
            <p:cNvSpPr/>
            <p:nvPr/>
          </p:nvSpPr>
          <p:spPr bwMode="auto">
            <a:xfrm>
              <a:off x="676675" y="3530615"/>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1900" dirty="0"/>
                <a:t>使用余弦值计算和</a:t>
              </a:r>
              <a:r>
                <a:rPr lang="en-US" altLang="zh-CN" sz="1900" dirty="0"/>
                <a:t>KNN</a:t>
              </a:r>
              <a:r>
                <a:rPr lang="zh-CN" altLang="en-US" sz="1900" dirty="0"/>
                <a:t>算法思想的</a:t>
              </a:r>
              <a:r>
                <a:rPr lang="en-US" altLang="zh-CN" sz="1900" dirty="0"/>
                <a:t>WiFi</a:t>
              </a:r>
              <a:r>
                <a:rPr lang="zh-CN" altLang="en-US" sz="1900" dirty="0"/>
                <a:t>指纹定位技术，为顾客提供精确的定位服务</a:t>
              </a:r>
            </a:p>
          </p:txBody>
        </p:sp>
        <p:sp>
          <p:nvSpPr>
            <p:cNvPr id="22" name="íśľiḍê"/>
            <p:cNvSpPr txBox="1"/>
            <p:nvPr/>
          </p:nvSpPr>
          <p:spPr bwMode="auto">
            <a:xfrm>
              <a:off x="676675" y="3143017"/>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000" b="1" dirty="0"/>
                <a:t>技术</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grpSp>
        <p:nvGrpSpPr>
          <p:cNvPr id="5" name="1a0afefe-8d8e-4304-8fde-5df01c78f0d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031743" y="1854000"/>
            <a:ext cx="8654257" cy="3532676"/>
            <a:chOff x="2031743" y="1854000"/>
            <a:chExt cx="8654257" cy="3532676"/>
          </a:xfrm>
        </p:grpSpPr>
        <p:cxnSp>
          <p:nvCxnSpPr>
            <p:cNvPr id="6" name="直接连接符 5"/>
            <p:cNvCxnSpPr>
              <a:stCxn id="7" idx="1"/>
              <a:endCxn id="7" idx="5"/>
            </p:cNvCxnSpPr>
            <p:nvPr/>
          </p:nvCxnSpPr>
          <p:spPr>
            <a:xfrm>
              <a:off x="2404242" y="2490496"/>
              <a:ext cx="1798582" cy="1798582"/>
            </a:xfrm>
            <a:prstGeom prst="line">
              <a:avLst/>
            </a:prstGeom>
            <a:noFill/>
            <a:ln w="57150">
              <a:solidFill>
                <a:schemeClr val="tx2">
                  <a:lumMod val="20000"/>
                  <a:lumOff val="80000"/>
                </a:schemeClr>
              </a:solidFill>
              <a:round/>
            </a:ln>
          </p:spPr>
        </p:cxnSp>
        <p:sp>
          <p:nvSpPr>
            <p:cNvPr id="7" name="ïsḻiḍê"/>
            <p:cNvSpPr/>
            <p:nvPr/>
          </p:nvSpPr>
          <p:spPr bwMode="auto">
            <a:xfrm>
              <a:off x="2031743" y="2117997"/>
              <a:ext cx="2543580" cy="2543580"/>
            </a:xfrm>
            <a:prstGeom prst="ellipse">
              <a:avLst/>
            </a:prstGeom>
            <a:noFill/>
            <a:ln w="57150">
              <a:solidFill>
                <a:schemeClr val="tx2">
                  <a:lumMod val="20000"/>
                  <a:lumOff val="80000"/>
                </a:schemeClr>
              </a:solidFill>
              <a:round/>
            </a:ln>
          </p:spPr>
          <p:txBody>
            <a:bodyPr anchor="ctr"/>
            <a:lstStyle/>
            <a:p>
              <a:pPr algn="ctr"/>
              <a:endParaRPr dirty="0"/>
            </a:p>
          </p:txBody>
        </p:sp>
        <p:sp>
          <p:nvSpPr>
            <p:cNvPr id="8" name="iŝḻíḍè"/>
            <p:cNvSpPr txBox="1"/>
            <p:nvPr/>
          </p:nvSpPr>
          <p:spPr>
            <a:xfrm>
              <a:off x="2205044" y="3020455"/>
              <a:ext cx="2196977" cy="738664"/>
            </a:xfrm>
            <a:prstGeom prst="rect">
              <a:avLst/>
            </a:prstGeom>
            <a:solidFill>
              <a:schemeClr val="bg1"/>
            </a:solidFill>
          </p:spPr>
          <p:txBody>
            <a:bodyPr wrap="square" lIns="90000" tIns="46800" rIns="90000" bIns="46800" anchor="ctr" anchorCtr="1">
              <a:normAutofit fontScale="55000" lnSpcReduction="20000"/>
            </a:bodyPr>
            <a:lstStyle/>
            <a:p>
              <a:pPr algn="ctr"/>
              <a:r>
                <a:rPr lang="en-US" altLang="zh-CN" sz="4800" dirty="0">
                  <a:solidFill>
                    <a:schemeClr val="tx2">
                      <a:lumMod val="75000"/>
                    </a:schemeClr>
                  </a:solidFill>
                </a:rPr>
                <a:t>CONTENTS</a:t>
              </a:r>
            </a:p>
          </p:txBody>
        </p:sp>
        <p:sp>
          <p:nvSpPr>
            <p:cNvPr id="9" name="îşḻîḑê"/>
            <p:cNvSpPr/>
            <p:nvPr/>
          </p:nvSpPr>
          <p:spPr bwMode="auto">
            <a:xfrm>
              <a:off x="4712736" y="1862535"/>
              <a:ext cx="455656" cy="455656"/>
            </a:xfrm>
            <a:prstGeom prst="ellipse">
              <a:avLst/>
            </a:prstGeom>
            <a:solidFill>
              <a:schemeClr val="accent2"/>
            </a:solidFill>
            <a:ln w="19050">
              <a:solidFill>
                <a:schemeClr val="bg1"/>
              </a:solidFill>
              <a:round/>
            </a:ln>
          </p:spPr>
          <p:txBody>
            <a:bodyPr vert="horz" wrap="none" lIns="90000" tIns="46800" rIns="90000" bIns="46800" anchor="ctr" anchorCtr="1" compatLnSpc="1">
              <a:normAutofit fontScale="70000" lnSpcReduction="20000"/>
            </a:bodyPr>
            <a:lstStyle/>
            <a:p>
              <a:pPr algn="ctr"/>
              <a:r>
                <a:rPr lang="en-US" altLang="zh-CN" sz="2400" dirty="0">
                  <a:solidFill>
                    <a:schemeClr val="bg1"/>
                  </a:solidFill>
                  <a:latin typeface="Impact" panose="020B0806030902050204" pitchFamily="34" charset="0"/>
                </a:rPr>
                <a:t>1</a:t>
              </a:r>
            </a:p>
          </p:txBody>
        </p:sp>
        <p:sp>
          <p:nvSpPr>
            <p:cNvPr id="10" name="ï$ḷïdè"/>
            <p:cNvSpPr/>
            <p:nvPr/>
          </p:nvSpPr>
          <p:spPr>
            <a:xfrm>
              <a:off x="5213392" y="1854000"/>
              <a:ext cx="5117289" cy="45341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zh-CN" altLang="en-US" sz="2000" b="1" dirty="0">
                  <a:solidFill>
                    <a:schemeClr val="bg1"/>
                  </a:solidFill>
                </a:rPr>
                <a:t>项目意义</a:t>
              </a:r>
            </a:p>
          </p:txBody>
        </p:sp>
        <p:sp>
          <p:nvSpPr>
            <p:cNvPr id="11" name="íSlïḋê"/>
            <p:cNvSpPr/>
            <p:nvPr/>
          </p:nvSpPr>
          <p:spPr bwMode="auto">
            <a:xfrm>
              <a:off x="5213392" y="2307412"/>
              <a:ext cx="5117289" cy="35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endParaRPr lang="en-US" altLang="zh-CN" sz="1100" dirty="0"/>
            </a:p>
          </p:txBody>
        </p:sp>
        <p:sp>
          <p:nvSpPr>
            <p:cNvPr id="12" name="ïṡḻidè"/>
            <p:cNvSpPr/>
            <p:nvPr/>
          </p:nvSpPr>
          <p:spPr bwMode="auto">
            <a:xfrm>
              <a:off x="5068055" y="2765752"/>
              <a:ext cx="455656" cy="455656"/>
            </a:xfrm>
            <a:prstGeom prst="ellipse">
              <a:avLst/>
            </a:prstGeom>
            <a:solidFill>
              <a:schemeClr val="accent2"/>
            </a:solidFill>
            <a:ln w="19050">
              <a:solidFill>
                <a:schemeClr val="bg1">
                  <a:alpha val="40000"/>
                </a:schemeClr>
              </a:solidFill>
              <a:round/>
            </a:ln>
          </p:spPr>
          <p:txBody>
            <a:bodyPr vert="horz" wrap="none" lIns="90000" tIns="46800" rIns="90000" bIns="46800" anchor="ctr" anchorCtr="1" compatLnSpc="1">
              <a:normAutofit fontScale="70000" lnSpcReduction="20000"/>
            </a:bodyPr>
            <a:lstStyle/>
            <a:p>
              <a:pPr algn="ctr"/>
              <a:r>
                <a:rPr lang="en-US" altLang="zh-CN" sz="2400" dirty="0">
                  <a:solidFill>
                    <a:schemeClr val="bg1"/>
                  </a:solidFill>
                  <a:latin typeface="Impact" panose="020B0806030902050204" pitchFamily="34" charset="0"/>
                </a:rPr>
                <a:t>2</a:t>
              </a:r>
            </a:p>
          </p:txBody>
        </p:sp>
        <p:sp>
          <p:nvSpPr>
            <p:cNvPr id="13" name="ïṥļîḍê"/>
            <p:cNvSpPr/>
            <p:nvPr/>
          </p:nvSpPr>
          <p:spPr>
            <a:xfrm>
              <a:off x="5568711" y="2757839"/>
              <a:ext cx="5117289" cy="453412"/>
            </a:xfrm>
            <a:prstGeom prst="roundRect">
              <a:avLst>
                <a:gd name="adj" fmla="val 50000"/>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zh-CN" altLang="en-US" sz="2000" b="1" dirty="0">
                  <a:solidFill>
                    <a:schemeClr val="bg1"/>
                  </a:solidFill>
                </a:rPr>
                <a:t>项目综述</a:t>
              </a:r>
            </a:p>
          </p:txBody>
        </p:sp>
        <p:sp>
          <p:nvSpPr>
            <p:cNvPr id="14" name="îšlídê"/>
            <p:cNvSpPr/>
            <p:nvPr/>
          </p:nvSpPr>
          <p:spPr bwMode="auto">
            <a:xfrm>
              <a:off x="5568711" y="3210159"/>
              <a:ext cx="5117289" cy="35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endParaRPr lang="en-US" altLang="zh-CN" sz="1100" dirty="0"/>
            </a:p>
          </p:txBody>
        </p:sp>
        <p:sp>
          <p:nvSpPr>
            <p:cNvPr id="15" name="îSļîḓé"/>
            <p:cNvSpPr/>
            <p:nvPr/>
          </p:nvSpPr>
          <p:spPr bwMode="auto">
            <a:xfrm>
              <a:off x="5068055" y="3667877"/>
              <a:ext cx="455656" cy="455656"/>
            </a:xfrm>
            <a:prstGeom prst="ellipse">
              <a:avLst/>
            </a:prstGeom>
            <a:solidFill>
              <a:schemeClr val="accent2"/>
            </a:solidFill>
            <a:ln w="19050">
              <a:solidFill>
                <a:schemeClr val="bg1">
                  <a:alpha val="40000"/>
                </a:schemeClr>
              </a:solidFill>
              <a:round/>
            </a:ln>
          </p:spPr>
          <p:txBody>
            <a:bodyPr vert="horz" wrap="none" lIns="90000" tIns="46800" rIns="90000" bIns="46800" anchor="ctr" anchorCtr="1" compatLnSpc="1">
              <a:normAutofit fontScale="70000" lnSpcReduction="20000"/>
            </a:bodyPr>
            <a:lstStyle/>
            <a:p>
              <a:pPr algn="ctr"/>
              <a:r>
                <a:rPr lang="en-US" altLang="zh-CN" sz="2400" dirty="0">
                  <a:solidFill>
                    <a:schemeClr val="bg1"/>
                  </a:solidFill>
                  <a:latin typeface="Impact" panose="020B0806030902050204" pitchFamily="34" charset="0"/>
                </a:rPr>
                <a:t>3</a:t>
              </a:r>
            </a:p>
          </p:txBody>
        </p:sp>
        <p:sp>
          <p:nvSpPr>
            <p:cNvPr id="16" name="ïS1îďè"/>
            <p:cNvSpPr/>
            <p:nvPr/>
          </p:nvSpPr>
          <p:spPr>
            <a:xfrm>
              <a:off x="5568711" y="3660586"/>
              <a:ext cx="5117289" cy="45341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zh-CN" altLang="en-US" sz="2000" b="1" dirty="0">
                  <a:solidFill>
                    <a:schemeClr val="bg1"/>
                  </a:solidFill>
                </a:rPr>
                <a:t>关键功能及核心算法</a:t>
              </a:r>
            </a:p>
          </p:txBody>
        </p:sp>
        <p:sp>
          <p:nvSpPr>
            <p:cNvPr id="17" name="îśļiḍe"/>
            <p:cNvSpPr/>
            <p:nvPr/>
          </p:nvSpPr>
          <p:spPr bwMode="auto">
            <a:xfrm>
              <a:off x="5568711" y="4121922"/>
              <a:ext cx="5117289" cy="35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endParaRPr lang="en-US" altLang="zh-CN" sz="1100" dirty="0"/>
            </a:p>
          </p:txBody>
        </p:sp>
        <p:sp>
          <p:nvSpPr>
            <p:cNvPr id="18" name="íṣḻîďe"/>
            <p:cNvSpPr/>
            <p:nvPr/>
          </p:nvSpPr>
          <p:spPr>
            <a:xfrm>
              <a:off x="5213392" y="4572349"/>
              <a:ext cx="5117289" cy="45341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zh-CN" altLang="en-US" sz="2000" b="1" dirty="0">
                  <a:solidFill>
                    <a:schemeClr val="bg1"/>
                  </a:solidFill>
                </a:rPr>
                <a:t>总结</a:t>
              </a:r>
            </a:p>
          </p:txBody>
        </p:sp>
        <p:sp>
          <p:nvSpPr>
            <p:cNvPr id="19" name="íśḷïḋe"/>
            <p:cNvSpPr/>
            <p:nvPr/>
          </p:nvSpPr>
          <p:spPr bwMode="auto">
            <a:xfrm>
              <a:off x="4712736" y="4579018"/>
              <a:ext cx="455656" cy="455656"/>
            </a:xfrm>
            <a:prstGeom prst="ellipse">
              <a:avLst/>
            </a:prstGeom>
            <a:solidFill>
              <a:schemeClr val="accent2"/>
            </a:solidFill>
            <a:ln w="19050">
              <a:solidFill>
                <a:schemeClr val="bg1">
                  <a:alpha val="40000"/>
                </a:schemeClr>
              </a:solidFill>
              <a:round/>
            </a:ln>
          </p:spPr>
          <p:txBody>
            <a:bodyPr vert="horz" wrap="none" lIns="90000" tIns="46800" rIns="90000" bIns="46800" anchor="ctr" anchorCtr="1" compatLnSpc="1">
              <a:normAutofit fontScale="70000" lnSpcReduction="20000"/>
            </a:bodyPr>
            <a:lstStyle/>
            <a:p>
              <a:pPr algn="ctr"/>
              <a:r>
                <a:rPr lang="en-US" altLang="zh-CN" sz="2400" dirty="0">
                  <a:solidFill>
                    <a:schemeClr val="bg1"/>
                  </a:solidFill>
                  <a:latin typeface="Impact" panose="020B0806030902050204" pitchFamily="34" charset="0"/>
                </a:rPr>
                <a:t>4</a:t>
              </a:r>
            </a:p>
          </p:txBody>
        </p:sp>
        <p:sp>
          <p:nvSpPr>
            <p:cNvPr id="20" name="ïšḻíḋe"/>
            <p:cNvSpPr/>
            <p:nvPr/>
          </p:nvSpPr>
          <p:spPr bwMode="auto">
            <a:xfrm>
              <a:off x="5213392" y="5027420"/>
              <a:ext cx="5117289" cy="35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endParaRPr lang="en-US" altLang="zh-CN" sz="1100" dirty="0"/>
            </a:p>
          </p:txBody>
        </p:sp>
      </p:grpSp>
      <p:sp>
        <p:nvSpPr>
          <p:cNvPr id="3" name="íṣḻîďe"/>
          <p:cNvSpPr/>
          <p:nvPr/>
        </p:nvSpPr>
        <p:spPr>
          <a:xfrm>
            <a:off x="4713012" y="5391499"/>
            <a:ext cx="5117289" cy="45341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r>
              <a:rPr lang="en-US" altLang="zh-CN" sz="2000" b="1" dirty="0">
                <a:solidFill>
                  <a:schemeClr val="bg1"/>
                </a:solidFill>
              </a:rPr>
              <a:t>Demo</a:t>
            </a:r>
            <a:r>
              <a:rPr lang="zh-CN" altLang="en-US" sz="2000" b="1" dirty="0">
                <a:solidFill>
                  <a:schemeClr val="bg1"/>
                </a:solidFill>
              </a:rPr>
              <a:t>演示</a:t>
            </a:r>
          </a:p>
        </p:txBody>
      </p:sp>
      <p:sp>
        <p:nvSpPr>
          <p:cNvPr id="21" name="îSļîḓé"/>
          <p:cNvSpPr/>
          <p:nvPr/>
        </p:nvSpPr>
        <p:spPr bwMode="auto">
          <a:xfrm>
            <a:off x="4203185" y="5386822"/>
            <a:ext cx="455656" cy="455656"/>
          </a:xfrm>
          <a:prstGeom prst="ellipse">
            <a:avLst/>
          </a:prstGeom>
          <a:solidFill>
            <a:schemeClr val="accent2"/>
          </a:solidFill>
          <a:ln w="19050">
            <a:solidFill>
              <a:schemeClr val="bg1">
                <a:alpha val="40000"/>
              </a:schemeClr>
            </a:solidFill>
            <a:round/>
          </a:ln>
        </p:spPr>
        <p:txBody>
          <a:bodyPr vert="horz" wrap="none" lIns="90000" tIns="46800" rIns="90000" bIns="46800" anchor="ctr" anchorCtr="1" compatLnSpc="1">
            <a:normAutofit fontScale="75000" lnSpcReduction="20000"/>
          </a:bodyPr>
          <a:lstStyle/>
          <a:p>
            <a:pPr algn="ctr"/>
            <a:r>
              <a:rPr lang="en-US" altLang="zh-CN" sz="2400" dirty="0">
                <a:solidFill>
                  <a:schemeClr val="bg1"/>
                </a:solidFill>
                <a:latin typeface="Impact" panose="020B0806030902050204" pitchFamily="34" charset="0"/>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3"/>
          <a:srcRect l="17839" r="38216" b="38333"/>
          <a:stretch>
            <a:fillRect/>
          </a:stretch>
        </p:blipFill>
        <p:spPr>
          <a:xfrm>
            <a:off x="7793355" y="0"/>
            <a:ext cx="4398645" cy="4229100"/>
          </a:xfrm>
          <a:prstGeom prst="rect">
            <a:avLst/>
          </a:prstGeom>
          <a:noFill/>
          <a:ln w="9525">
            <a:noFill/>
          </a:ln>
        </p:spPr>
      </p:pic>
      <p:sp>
        <p:nvSpPr>
          <p:cNvPr id="3" name="直角三角形 2"/>
          <p:cNvSpPr/>
          <p:nvPr/>
        </p:nvSpPr>
        <p:spPr>
          <a:xfrm>
            <a:off x="7793355" y="1855470"/>
            <a:ext cx="4413885" cy="2433955"/>
          </a:xfrm>
          <a:prstGeom prst="rtTriangl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椭圆形标注 7"/>
          <p:cNvSpPr/>
          <p:nvPr/>
        </p:nvSpPr>
        <p:spPr>
          <a:xfrm flipH="1">
            <a:off x="6898640" y="2445509"/>
            <a:ext cx="1497548" cy="1497548"/>
          </a:xfrm>
          <a:prstGeom prst="wedgeEllipseCallout">
            <a:avLst>
              <a:gd name="adj1" fmla="val -70492"/>
              <a:gd name="adj2" fmla="val -37329"/>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b="1" dirty="0">
              <a:solidFill>
                <a:schemeClr val="tx1"/>
              </a:solidFill>
            </a:endParaRPr>
          </a:p>
        </p:txBody>
      </p:sp>
      <p:grpSp>
        <p:nvGrpSpPr>
          <p:cNvPr id="11" name="组合 10"/>
          <p:cNvGrpSpPr/>
          <p:nvPr/>
        </p:nvGrpSpPr>
        <p:grpSpPr>
          <a:xfrm>
            <a:off x="6526017" y="-1496194"/>
            <a:ext cx="5654810" cy="7972675"/>
            <a:chOff x="6526017" y="-1496194"/>
            <a:chExt cx="5654810" cy="7972675"/>
          </a:xfrm>
        </p:grpSpPr>
        <p:grpSp>
          <p:nvGrpSpPr>
            <p:cNvPr id="12" name="组合 11"/>
            <p:cNvGrpSpPr/>
            <p:nvPr/>
          </p:nvGrpSpPr>
          <p:grpSpPr>
            <a:xfrm>
              <a:off x="7209398" y="-1169319"/>
              <a:ext cx="4971429" cy="7645800"/>
              <a:chOff x="7209398" y="-1169319"/>
              <a:chExt cx="4971429" cy="7645800"/>
            </a:xfrm>
          </p:grpSpPr>
          <p:sp>
            <p:nvSpPr>
              <p:cNvPr id="14" name="Freeform 5"/>
              <p:cNvSpPr/>
              <p:nvPr/>
            </p:nvSpPr>
            <p:spPr bwMode="auto">
              <a:xfrm rot="19914900" flipV="1">
                <a:off x="9661372" y="3621907"/>
                <a:ext cx="2519455" cy="2854574"/>
              </a:xfrm>
              <a:custGeom>
                <a:avLst/>
                <a:gdLst>
                  <a:gd name="T0" fmla="*/ 972 w 1248"/>
                  <a:gd name="T1" fmla="*/ 0 h 1414"/>
                  <a:gd name="T2" fmla="*/ 1248 w 1248"/>
                  <a:gd name="T3" fmla="*/ 514 h 1414"/>
                  <a:gd name="T4" fmla="*/ 763 w 1248"/>
                  <a:gd name="T5" fmla="*/ 1414 h 1414"/>
                  <a:gd name="T6" fmla="*/ 0 w 1248"/>
                  <a:gd name="T7" fmla="*/ 0 h 1414"/>
                  <a:gd name="T8" fmla="*/ 972 w 1248"/>
                  <a:gd name="T9" fmla="*/ 0 h 1414"/>
                </a:gdLst>
                <a:ahLst/>
                <a:cxnLst>
                  <a:cxn ang="0">
                    <a:pos x="T0" y="T1"/>
                  </a:cxn>
                  <a:cxn ang="0">
                    <a:pos x="T2" y="T3"/>
                  </a:cxn>
                  <a:cxn ang="0">
                    <a:pos x="T4" y="T5"/>
                  </a:cxn>
                  <a:cxn ang="0">
                    <a:pos x="T6" y="T7"/>
                  </a:cxn>
                  <a:cxn ang="0">
                    <a:pos x="T8" y="T9"/>
                  </a:cxn>
                </a:cxnLst>
                <a:rect l="0" t="0" r="r" b="b"/>
                <a:pathLst>
                  <a:path w="1248" h="1414">
                    <a:moveTo>
                      <a:pt x="972" y="0"/>
                    </a:moveTo>
                    <a:lnTo>
                      <a:pt x="1248" y="514"/>
                    </a:lnTo>
                    <a:lnTo>
                      <a:pt x="763" y="1414"/>
                    </a:lnTo>
                    <a:lnTo>
                      <a:pt x="0" y="0"/>
                    </a:lnTo>
                    <a:lnTo>
                      <a:pt x="972"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任意多边形: 形状 14"/>
              <p:cNvSpPr/>
              <p:nvPr/>
            </p:nvSpPr>
            <p:spPr bwMode="auto">
              <a:xfrm rot="19914900" flipV="1">
                <a:off x="7411312" y="-465397"/>
                <a:ext cx="1522280" cy="1818559"/>
              </a:xfrm>
              <a:custGeom>
                <a:avLst/>
                <a:gdLst>
                  <a:gd name="connsiteX0" fmla="*/ 0 w 1522280"/>
                  <a:gd name="connsiteY0" fmla="*/ 1818559 h 1818559"/>
                  <a:gd name="connsiteX1" fmla="*/ 1522280 w 1522280"/>
                  <a:gd name="connsiteY1" fmla="*/ 1006249 h 1818559"/>
                  <a:gd name="connsiteX2" fmla="*/ 980016 w 1522280"/>
                  <a:gd name="connsiteY2" fmla="*/ 0 h 1818559"/>
                </a:gdLst>
                <a:ahLst/>
                <a:cxnLst>
                  <a:cxn ang="0">
                    <a:pos x="connsiteX0" y="connsiteY0"/>
                  </a:cxn>
                  <a:cxn ang="0">
                    <a:pos x="connsiteX1" y="connsiteY1"/>
                  </a:cxn>
                  <a:cxn ang="0">
                    <a:pos x="connsiteX2" y="connsiteY2"/>
                  </a:cxn>
                </a:cxnLst>
                <a:rect l="l" t="t" r="r" b="b"/>
                <a:pathLst>
                  <a:path w="1522280" h="1818559">
                    <a:moveTo>
                      <a:pt x="0" y="1818559"/>
                    </a:moveTo>
                    <a:lnTo>
                      <a:pt x="1522280" y="1006249"/>
                    </a:lnTo>
                    <a:lnTo>
                      <a:pt x="980016" y="0"/>
                    </a:lnTo>
                    <a:close/>
                  </a:path>
                </a:pathLst>
              </a:custGeom>
              <a:solidFill>
                <a:srgbClr val="AF1B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6" name="任意多边形: 形状 15"/>
              <p:cNvSpPr/>
              <p:nvPr/>
            </p:nvSpPr>
            <p:spPr bwMode="auto">
              <a:xfrm rot="19914900" flipV="1">
                <a:off x="7209398" y="-1169319"/>
                <a:ext cx="3497354" cy="5878157"/>
              </a:xfrm>
              <a:custGeom>
                <a:avLst/>
                <a:gdLst>
                  <a:gd name="connsiteX0" fmla="*/ 0 w 3497354"/>
                  <a:gd name="connsiteY0" fmla="*/ 5878157 h 5878157"/>
                  <a:gd name="connsiteX1" fmla="*/ 926596 w 3497354"/>
                  <a:gd name="connsiteY1" fmla="*/ 5383712 h 5878157"/>
                  <a:gd name="connsiteX2" fmla="*/ 3497354 w 3497354"/>
                  <a:gd name="connsiteY2" fmla="*/ 613713 h 5878157"/>
                  <a:gd name="connsiteX3" fmla="*/ 3168290 w 3497354"/>
                  <a:gd name="connsiteY3" fmla="*/ 0 h 5878157"/>
                </a:gdLst>
                <a:ahLst/>
                <a:cxnLst>
                  <a:cxn ang="0">
                    <a:pos x="connsiteX0" y="connsiteY0"/>
                  </a:cxn>
                  <a:cxn ang="0">
                    <a:pos x="connsiteX1" y="connsiteY1"/>
                  </a:cxn>
                  <a:cxn ang="0">
                    <a:pos x="connsiteX2" y="connsiteY2"/>
                  </a:cxn>
                  <a:cxn ang="0">
                    <a:pos x="connsiteX3" y="connsiteY3"/>
                  </a:cxn>
                </a:cxnLst>
                <a:rect l="l" t="t" r="r" b="b"/>
                <a:pathLst>
                  <a:path w="3497354" h="5878157">
                    <a:moveTo>
                      <a:pt x="0" y="5878157"/>
                    </a:moveTo>
                    <a:lnTo>
                      <a:pt x="926596" y="5383712"/>
                    </a:lnTo>
                    <a:lnTo>
                      <a:pt x="3497354" y="613713"/>
                    </a:lnTo>
                    <a:lnTo>
                      <a:pt x="3168290" y="0"/>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grpSp>
        <p:sp>
          <p:nvSpPr>
            <p:cNvPr id="13" name="任意多边形: 形状 12"/>
            <p:cNvSpPr/>
            <p:nvPr userDrawn="1"/>
          </p:nvSpPr>
          <p:spPr bwMode="auto">
            <a:xfrm rot="19914900" flipV="1">
              <a:off x="6526017" y="-1496194"/>
              <a:ext cx="4446237" cy="7636409"/>
            </a:xfrm>
            <a:custGeom>
              <a:avLst/>
              <a:gdLst>
                <a:gd name="connsiteX0" fmla="*/ 0 w 4446237"/>
                <a:gd name="connsiteY0" fmla="*/ 7636409 h 7636409"/>
                <a:gd name="connsiteX1" fmla="*/ 926656 w 4446237"/>
                <a:gd name="connsiteY1" fmla="*/ 7141933 h 7636409"/>
                <a:gd name="connsiteX2" fmla="*/ 4446237 w 4446237"/>
                <a:gd name="connsiteY2" fmla="*/ 611694 h 7636409"/>
                <a:gd name="connsiteX3" fmla="*/ 4115155 w 4446237"/>
                <a:gd name="connsiteY3" fmla="*/ 0 h 7636409"/>
              </a:gdLst>
              <a:ahLst/>
              <a:cxnLst>
                <a:cxn ang="0">
                  <a:pos x="connsiteX0" y="connsiteY0"/>
                </a:cxn>
                <a:cxn ang="0">
                  <a:pos x="connsiteX1" y="connsiteY1"/>
                </a:cxn>
                <a:cxn ang="0">
                  <a:pos x="connsiteX2" y="connsiteY2"/>
                </a:cxn>
                <a:cxn ang="0">
                  <a:pos x="connsiteX3" y="connsiteY3"/>
                </a:cxn>
              </a:cxnLst>
              <a:rect l="l" t="t" r="r" b="b"/>
              <a:pathLst>
                <a:path w="4446237" h="7636409">
                  <a:moveTo>
                    <a:pt x="0" y="7636409"/>
                  </a:moveTo>
                  <a:lnTo>
                    <a:pt x="926656" y="7141933"/>
                  </a:lnTo>
                  <a:lnTo>
                    <a:pt x="4446237" y="611694"/>
                  </a:lnTo>
                  <a:lnTo>
                    <a:pt x="4115155" y="0"/>
                  </a:ln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17" name="标题 4"/>
          <p:cNvSpPr txBox="1"/>
          <p:nvPr/>
        </p:nvSpPr>
        <p:spPr>
          <a:xfrm>
            <a:off x="1147669" y="3047707"/>
            <a:ext cx="5419185" cy="8953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sz="4000" dirty="0">
                <a:solidFill>
                  <a:schemeClr val="tx1"/>
                </a:solidFill>
                <a:sym typeface="+mn-ea"/>
              </a:rPr>
              <a:t>Demo</a:t>
            </a:r>
            <a:r>
              <a:rPr lang="zh-CN" altLang="en-US" sz="4000" dirty="0">
                <a:solidFill>
                  <a:schemeClr val="tx1"/>
                </a:solidFill>
                <a:sym typeface="+mn-ea"/>
              </a:rPr>
              <a:t>演示</a:t>
            </a:r>
          </a:p>
        </p:txBody>
      </p:sp>
      <p:sp>
        <p:nvSpPr>
          <p:cNvPr id="19" name="文本框 18"/>
          <p:cNvSpPr txBox="1"/>
          <p:nvPr/>
        </p:nvSpPr>
        <p:spPr>
          <a:xfrm>
            <a:off x="7191675" y="2798035"/>
            <a:ext cx="911477" cy="792495"/>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/05</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Demo</a:t>
            </a:r>
            <a:r>
              <a:rPr lang="zh-CN" altLang="en-US" dirty="0"/>
              <a:t>演示</a:t>
            </a:r>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a:p>
        </p:txBody>
      </p:sp>
      <p:sp>
        <p:nvSpPr>
          <p:cNvPr id="27" name="文本框 26"/>
          <p:cNvSpPr txBox="1"/>
          <p:nvPr/>
        </p:nvSpPr>
        <p:spPr>
          <a:xfrm>
            <a:off x="919480" y="1396365"/>
            <a:ext cx="3567430" cy="2399665"/>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kumimoji="1" lang="zh-CN" altLang="en-US" sz="2000" dirty="0">
                <a:latin typeface="+mn-ea"/>
                <a:sym typeface="+mn-ea"/>
              </a:rPr>
              <a:t>实验场景</a:t>
            </a:r>
            <a:endParaRPr kumimoji="1" lang="en-US" altLang="zh-CN" sz="2000" dirty="0">
              <a:latin typeface="+mn-ea"/>
            </a:endParaRPr>
          </a:p>
          <a:p>
            <a:pPr marL="285750" indent="-285750" algn="l">
              <a:lnSpc>
                <a:spcPct val="150000"/>
              </a:lnSpc>
              <a:buFont typeface="Arial" panose="020B0604020202020204" pitchFamily="34" charset="0"/>
              <a:buChar char="•"/>
            </a:pPr>
            <a:r>
              <a:rPr kumimoji="1" lang="zh-CN" altLang="en-US" sz="2000" dirty="0">
                <a:latin typeface="+mn-ea"/>
                <a:sym typeface="+mn-ea"/>
              </a:rPr>
              <a:t>实验设备：</a:t>
            </a:r>
          </a:p>
          <a:p>
            <a:pPr marL="285750" indent="-285750" algn="l">
              <a:lnSpc>
                <a:spcPct val="150000"/>
              </a:lnSpc>
              <a:buFont typeface="Arial" panose="020B0604020202020204" pitchFamily="34" charset="0"/>
              <a:buChar char="•"/>
            </a:pPr>
            <a:r>
              <a:rPr kumimoji="1" lang="zh-CN" altLang="en-US" sz="2000" dirty="0">
                <a:latin typeface="+mn-ea"/>
                <a:sym typeface="+mn-ea"/>
              </a:rPr>
              <a:t>服务器：</a:t>
            </a:r>
            <a:r>
              <a:rPr kumimoji="1" lang="en-US" altLang="zh-CN" sz="2000" dirty="0">
                <a:latin typeface="+mn-ea"/>
                <a:sym typeface="+mn-ea"/>
              </a:rPr>
              <a:t>Java+spring</a:t>
            </a:r>
          </a:p>
          <a:p>
            <a:pPr marL="285750" indent="-285750" algn="l">
              <a:lnSpc>
                <a:spcPct val="150000"/>
              </a:lnSpc>
              <a:buFont typeface="Arial" panose="020B0604020202020204" pitchFamily="34" charset="0"/>
              <a:buChar char="•"/>
            </a:pPr>
            <a:r>
              <a:rPr kumimoji="1" lang="zh-CN" altLang="en-US" sz="2000" dirty="0">
                <a:latin typeface="+mn-ea"/>
                <a:sym typeface="+mn-ea"/>
              </a:rPr>
              <a:t>客户端：Redmi Note9 Pro</a:t>
            </a:r>
          </a:p>
          <a:p>
            <a:pPr marL="285750" indent="-285750" algn="l">
              <a:lnSpc>
                <a:spcPct val="150000"/>
              </a:lnSpc>
              <a:buFont typeface="Arial" panose="020B0604020202020204" pitchFamily="34" charset="0"/>
              <a:buChar char="•"/>
            </a:pPr>
            <a:r>
              <a:rPr kumimoji="1" lang="zh-CN" altLang="en-US" sz="2000" dirty="0">
                <a:latin typeface="+mn-ea"/>
                <a:sym typeface="+mn-ea"/>
              </a:rPr>
              <a:t>数据库：</a:t>
            </a:r>
            <a:r>
              <a:rPr kumimoji="1" lang="en-US" altLang="zh-CN" sz="2000" dirty="0">
                <a:latin typeface="+mn-ea"/>
                <a:sym typeface="+mn-ea"/>
              </a:rPr>
              <a:t>MySQL</a:t>
            </a:r>
          </a:p>
        </p:txBody>
      </p:sp>
      <p:pic>
        <p:nvPicPr>
          <p:cNvPr id="28" name="图片 27"/>
          <p:cNvPicPr>
            <a:picLocks noChangeAspect="1"/>
          </p:cNvPicPr>
          <p:nvPr/>
        </p:nvPicPr>
        <p:blipFill>
          <a:blip r:embed="rId3"/>
          <a:srcRect t="18762" b="17188"/>
          <a:stretch>
            <a:fillRect/>
          </a:stretch>
        </p:blipFill>
        <p:spPr>
          <a:xfrm>
            <a:off x="6081395" y="1137285"/>
            <a:ext cx="3730625" cy="5309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custDataLst>
              <p:tags r:id="rId1"/>
            </p:custDataLst>
          </p:nvPr>
        </p:nvPicPr>
        <p:blipFill>
          <a:blip r:embed="rId4"/>
          <a:stretch>
            <a:fillRect/>
          </a:stretch>
        </p:blipFill>
        <p:spPr>
          <a:xfrm>
            <a:off x="5868035" y="1905"/>
            <a:ext cx="6323965" cy="6858000"/>
          </a:xfrm>
          <a:prstGeom prst="rect">
            <a:avLst/>
          </a:prstGeom>
          <a:noFill/>
          <a:ln w="9525">
            <a:noFill/>
          </a:ln>
        </p:spPr>
      </p:pic>
      <p:grpSp>
        <p:nvGrpSpPr>
          <p:cNvPr id="10" name="组合 9"/>
          <p:cNvGrpSpPr/>
          <p:nvPr/>
        </p:nvGrpSpPr>
        <p:grpSpPr>
          <a:xfrm flipH="1">
            <a:off x="4402930" y="1588"/>
            <a:ext cx="3960248" cy="6858001"/>
            <a:chOff x="3003550" y="1588"/>
            <a:chExt cx="3960248" cy="6858001"/>
          </a:xfrm>
        </p:grpSpPr>
        <p:sp>
          <p:nvSpPr>
            <p:cNvPr id="11" name="Freeform 5"/>
            <p:cNvSpPr/>
            <p:nvPr/>
          </p:nvSpPr>
          <p:spPr bwMode="auto">
            <a:xfrm>
              <a:off x="4278313" y="1588"/>
              <a:ext cx="1981200" cy="2244725"/>
            </a:xfrm>
            <a:custGeom>
              <a:avLst/>
              <a:gdLst>
                <a:gd name="T0" fmla="*/ 972 w 1248"/>
                <a:gd name="T1" fmla="*/ 0 h 1414"/>
                <a:gd name="T2" fmla="*/ 1248 w 1248"/>
                <a:gd name="T3" fmla="*/ 514 h 1414"/>
                <a:gd name="T4" fmla="*/ 763 w 1248"/>
                <a:gd name="T5" fmla="*/ 1414 h 1414"/>
                <a:gd name="T6" fmla="*/ 0 w 1248"/>
                <a:gd name="T7" fmla="*/ 0 h 1414"/>
                <a:gd name="T8" fmla="*/ 972 w 1248"/>
                <a:gd name="T9" fmla="*/ 0 h 1414"/>
              </a:gdLst>
              <a:ahLst/>
              <a:cxnLst>
                <a:cxn ang="0">
                  <a:pos x="T0" y="T1"/>
                </a:cxn>
                <a:cxn ang="0">
                  <a:pos x="T2" y="T3"/>
                </a:cxn>
                <a:cxn ang="0">
                  <a:pos x="T4" y="T5"/>
                </a:cxn>
                <a:cxn ang="0">
                  <a:pos x="T6" y="T7"/>
                </a:cxn>
                <a:cxn ang="0">
                  <a:pos x="T8" y="T9"/>
                </a:cxn>
              </a:cxnLst>
              <a:rect l="0" t="0" r="r" b="b"/>
              <a:pathLst>
                <a:path w="1248" h="1414">
                  <a:moveTo>
                    <a:pt x="972" y="0"/>
                  </a:moveTo>
                  <a:lnTo>
                    <a:pt x="1248" y="514"/>
                  </a:lnTo>
                  <a:lnTo>
                    <a:pt x="763" y="1414"/>
                  </a:lnTo>
                  <a:lnTo>
                    <a:pt x="0" y="0"/>
                  </a:lnTo>
                  <a:lnTo>
                    <a:pt x="972"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6"/>
            <p:cNvSpPr/>
            <p:nvPr/>
          </p:nvSpPr>
          <p:spPr bwMode="auto">
            <a:xfrm>
              <a:off x="3984059" y="4094923"/>
              <a:ext cx="2979739" cy="2764666"/>
            </a:xfrm>
            <a:custGeom>
              <a:avLst/>
              <a:gdLst>
                <a:gd name="T0" fmla="*/ 1524 w 1524"/>
                <a:gd name="T1" fmla="*/ 1414 h 1414"/>
                <a:gd name="T2" fmla="*/ 762 w 1524"/>
                <a:gd name="T3" fmla="*/ 0 h 1414"/>
                <a:gd name="T4" fmla="*/ 0 w 1524"/>
                <a:gd name="T5" fmla="*/ 1414 h 1414"/>
                <a:gd name="T6" fmla="*/ 1524 w 1524"/>
                <a:gd name="T7" fmla="*/ 1414 h 1414"/>
              </a:gdLst>
              <a:ahLst/>
              <a:cxnLst>
                <a:cxn ang="0">
                  <a:pos x="T0" y="T1"/>
                </a:cxn>
                <a:cxn ang="0">
                  <a:pos x="T2" y="T3"/>
                </a:cxn>
                <a:cxn ang="0">
                  <a:pos x="T4" y="T5"/>
                </a:cxn>
                <a:cxn ang="0">
                  <a:pos x="T6" y="T7"/>
                </a:cxn>
              </a:cxnLst>
              <a:rect l="0" t="0" r="r" b="b"/>
              <a:pathLst>
                <a:path w="1524" h="1414">
                  <a:moveTo>
                    <a:pt x="1524" y="1414"/>
                  </a:moveTo>
                  <a:lnTo>
                    <a:pt x="762" y="0"/>
                  </a:lnTo>
                  <a:lnTo>
                    <a:pt x="0" y="1414"/>
                  </a:lnTo>
                  <a:lnTo>
                    <a:pt x="1524" y="1414"/>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3522663" y="1811338"/>
              <a:ext cx="2979738" cy="5048250"/>
            </a:xfrm>
            <a:custGeom>
              <a:avLst/>
              <a:gdLst>
                <a:gd name="T0" fmla="*/ 0 w 1877"/>
                <a:gd name="T1" fmla="*/ 3180 h 3180"/>
                <a:gd name="T2" fmla="*/ 1714 w 1877"/>
                <a:gd name="T3" fmla="*/ 0 h 3180"/>
                <a:gd name="T4" fmla="*/ 1877 w 1877"/>
                <a:gd name="T5" fmla="*/ 304 h 3180"/>
                <a:gd name="T6" fmla="*/ 327 w 1877"/>
                <a:gd name="T7" fmla="*/ 3180 h 3180"/>
                <a:gd name="T8" fmla="*/ 0 w 1877"/>
                <a:gd name="T9" fmla="*/ 3180 h 3180"/>
              </a:gdLst>
              <a:ahLst/>
              <a:cxnLst>
                <a:cxn ang="0">
                  <a:pos x="T0" y="T1"/>
                </a:cxn>
                <a:cxn ang="0">
                  <a:pos x="T2" y="T3"/>
                </a:cxn>
                <a:cxn ang="0">
                  <a:pos x="T4" y="T5"/>
                </a:cxn>
                <a:cxn ang="0">
                  <a:pos x="T6" y="T7"/>
                </a:cxn>
                <a:cxn ang="0">
                  <a:pos x="T8" y="T9"/>
                </a:cxn>
              </a:cxnLst>
              <a:rect l="0" t="0" r="r" b="b"/>
              <a:pathLst>
                <a:path w="1877" h="3180">
                  <a:moveTo>
                    <a:pt x="0" y="3180"/>
                  </a:moveTo>
                  <a:lnTo>
                    <a:pt x="1714" y="0"/>
                  </a:lnTo>
                  <a:lnTo>
                    <a:pt x="1877" y="304"/>
                  </a:lnTo>
                  <a:lnTo>
                    <a:pt x="327" y="3180"/>
                  </a:lnTo>
                  <a:lnTo>
                    <a:pt x="0" y="31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4" name="Freeform 8"/>
            <p:cNvSpPr/>
            <p:nvPr/>
          </p:nvSpPr>
          <p:spPr bwMode="auto">
            <a:xfrm>
              <a:off x="3003550" y="817563"/>
              <a:ext cx="3516313" cy="6042025"/>
            </a:xfrm>
            <a:custGeom>
              <a:avLst/>
              <a:gdLst>
                <a:gd name="T0" fmla="*/ 0 w 2215"/>
                <a:gd name="T1" fmla="*/ 3806 h 3806"/>
                <a:gd name="T2" fmla="*/ 2051 w 2215"/>
                <a:gd name="T3" fmla="*/ 0 h 3806"/>
                <a:gd name="T4" fmla="*/ 2215 w 2215"/>
                <a:gd name="T5" fmla="*/ 303 h 3806"/>
                <a:gd name="T6" fmla="*/ 327 w 2215"/>
                <a:gd name="T7" fmla="*/ 3806 h 3806"/>
                <a:gd name="T8" fmla="*/ 0 w 2215"/>
                <a:gd name="T9" fmla="*/ 3806 h 3806"/>
              </a:gdLst>
              <a:ahLst/>
              <a:cxnLst>
                <a:cxn ang="0">
                  <a:pos x="T0" y="T1"/>
                </a:cxn>
                <a:cxn ang="0">
                  <a:pos x="T2" y="T3"/>
                </a:cxn>
                <a:cxn ang="0">
                  <a:pos x="T4" y="T5"/>
                </a:cxn>
                <a:cxn ang="0">
                  <a:pos x="T6" y="T7"/>
                </a:cxn>
                <a:cxn ang="0">
                  <a:pos x="T8" y="T9"/>
                </a:cxn>
              </a:cxnLst>
              <a:rect l="0" t="0" r="r" b="b"/>
              <a:pathLst>
                <a:path w="2215" h="3806">
                  <a:moveTo>
                    <a:pt x="0" y="3806"/>
                  </a:moveTo>
                  <a:lnTo>
                    <a:pt x="2051" y="0"/>
                  </a:lnTo>
                  <a:lnTo>
                    <a:pt x="2215" y="303"/>
                  </a:lnTo>
                  <a:lnTo>
                    <a:pt x="327" y="3806"/>
                  </a:lnTo>
                  <a:lnTo>
                    <a:pt x="0" y="380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p:nvGrpSpPr>
        <p:grpSpPr>
          <a:xfrm flipH="1">
            <a:off x="3908333" y="2373753"/>
            <a:ext cx="661603" cy="814842"/>
            <a:chOff x="6992938" y="3074988"/>
            <a:chExt cx="863600" cy="1063625"/>
          </a:xfrm>
        </p:grpSpPr>
        <p:sp>
          <p:nvSpPr>
            <p:cNvPr id="18" name="Freeform 12"/>
            <p:cNvSpPr/>
            <p:nvPr/>
          </p:nvSpPr>
          <p:spPr bwMode="auto">
            <a:xfrm>
              <a:off x="6992938" y="3074988"/>
              <a:ext cx="863600" cy="1063625"/>
            </a:xfrm>
            <a:custGeom>
              <a:avLst/>
              <a:gdLst>
                <a:gd name="T0" fmla="*/ 544 w 544"/>
                <a:gd name="T1" fmla="*/ 335 h 670"/>
                <a:gd name="T2" fmla="*/ 0 w 544"/>
                <a:gd name="T3" fmla="*/ 670 h 670"/>
                <a:gd name="T4" fmla="*/ 0 w 544"/>
                <a:gd name="T5" fmla="*/ 0 h 670"/>
                <a:gd name="T6" fmla="*/ 544 w 544"/>
                <a:gd name="T7" fmla="*/ 335 h 670"/>
              </a:gdLst>
              <a:ahLst/>
              <a:cxnLst>
                <a:cxn ang="0">
                  <a:pos x="T0" y="T1"/>
                </a:cxn>
                <a:cxn ang="0">
                  <a:pos x="T2" y="T3"/>
                </a:cxn>
                <a:cxn ang="0">
                  <a:pos x="T4" y="T5"/>
                </a:cxn>
                <a:cxn ang="0">
                  <a:pos x="T6" y="T7"/>
                </a:cxn>
              </a:cxnLst>
              <a:rect l="0" t="0" r="r" b="b"/>
              <a:pathLst>
                <a:path w="544" h="670">
                  <a:moveTo>
                    <a:pt x="544" y="335"/>
                  </a:moveTo>
                  <a:lnTo>
                    <a:pt x="0" y="670"/>
                  </a:lnTo>
                  <a:lnTo>
                    <a:pt x="0" y="0"/>
                  </a:lnTo>
                  <a:lnTo>
                    <a:pt x="544" y="33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6992938" y="3506788"/>
              <a:ext cx="511175" cy="631825"/>
            </a:xfrm>
            <a:custGeom>
              <a:avLst/>
              <a:gdLst>
                <a:gd name="T0" fmla="*/ 322 w 322"/>
                <a:gd name="T1" fmla="*/ 199 h 398"/>
                <a:gd name="T2" fmla="*/ 0 w 322"/>
                <a:gd name="T3" fmla="*/ 398 h 398"/>
                <a:gd name="T4" fmla="*/ 0 w 322"/>
                <a:gd name="T5" fmla="*/ 0 h 398"/>
                <a:gd name="T6" fmla="*/ 322 w 322"/>
                <a:gd name="T7" fmla="*/ 199 h 398"/>
              </a:gdLst>
              <a:ahLst/>
              <a:cxnLst>
                <a:cxn ang="0">
                  <a:pos x="T0" y="T1"/>
                </a:cxn>
                <a:cxn ang="0">
                  <a:pos x="T2" y="T3"/>
                </a:cxn>
                <a:cxn ang="0">
                  <a:pos x="T4" y="T5"/>
                </a:cxn>
                <a:cxn ang="0">
                  <a:pos x="T6" y="T7"/>
                </a:cxn>
              </a:cxnLst>
              <a:rect l="0" t="0" r="r" b="b"/>
              <a:pathLst>
                <a:path w="322" h="398">
                  <a:moveTo>
                    <a:pt x="322" y="199"/>
                  </a:moveTo>
                  <a:lnTo>
                    <a:pt x="0" y="398"/>
                  </a:lnTo>
                  <a:lnTo>
                    <a:pt x="0" y="0"/>
                  </a:lnTo>
                  <a:lnTo>
                    <a:pt x="322" y="19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21" name="直接连接符 20"/>
          <p:cNvCxnSpPr/>
          <p:nvPr/>
        </p:nvCxnSpPr>
        <p:spPr>
          <a:xfrm>
            <a:off x="790738" y="2358364"/>
            <a:ext cx="22061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90738" y="3272763"/>
            <a:ext cx="22061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标题 4"/>
          <p:cNvSpPr>
            <a:spLocks noGrp="1"/>
          </p:cNvSpPr>
          <p:nvPr>
            <p:ph type="ctrTitle"/>
          </p:nvPr>
        </p:nvSpPr>
        <p:spPr>
          <a:xfrm>
            <a:off x="669924" y="2308225"/>
            <a:ext cx="5426076" cy="1291563"/>
          </a:xfrm>
        </p:spPr>
        <p:txBody>
          <a:bodyPr/>
          <a:lstStyle/>
          <a:p>
            <a:r>
              <a:rPr lang="en-US" altLang="zh-CN" sz="4000" dirty="0"/>
              <a:t>Thanks.</a:t>
            </a:r>
            <a:br>
              <a:rPr lang="en-US" altLang="zh-CN" dirty="0"/>
            </a:br>
            <a:endParaRPr lang="zh-CN" altLang="en-US" b="0" dirty="0"/>
          </a:p>
        </p:txBody>
      </p:sp>
      <p:sp>
        <p:nvSpPr>
          <p:cNvPr id="23" name="文本占位符 5"/>
          <p:cNvSpPr txBox="1"/>
          <p:nvPr/>
        </p:nvSpPr>
        <p:spPr>
          <a:xfrm>
            <a:off x="669925" y="3599675"/>
            <a:ext cx="5426076" cy="296271"/>
          </a:xfrm>
          <a:prstGeom prst="rect">
            <a:avLst/>
          </a:prstGeom>
        </p:spPr>
        <p:txBody>
          <a:bodyPr vert="horz" lIns="91440" tIns="45720" rIns="91440" bIns="45720" rtlCol="0">
            <a:normAutofit fontScale="8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3"/>
          <a:srcRect l="17839" r="38216" b="38333"/>
          <a:stretch>
            <a:fillRect/>
          </a:stretch>
        </p:blipFill>
        <p:spPr>
          <a:xfrm>
            <a:off x="7793355" y="0"/>
            <a:ext cx="4398645" cy="4229100"/>
          </a:xfrm>
          <a:prstGeom prst="rect">
            <a:avLst/>
          </a:prstGeom>
          <a:noFill/>
          <a:ln w="9525">
            <a:noFill/>
          </a:ln>
        </p:spPr>
      </p:pic>
      <p:sp>
        <p:nvSpPr>
          <p:cNvPr id="3" name="直角三角形 2"/>
          <p:cNvSpPr/>
          <p:nvPr/>
        </p:nvSpPr>
        <p:spPr>
          <a:xfrm>
            <a:off x="7787640" y="1850390"/>
            <a:ext cx="4423410" cy="2448560"/>
          </a:xfrm>
          <a:prstGeom prst="rtTriangl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椭圆形标注 7"/>
          <p:cNvSpPr/>
          <p:nvPr/>
        </p:nvSpPr>
        <p:spPr>
          <a:xfrm flipH="1">
            <a:off x="6898640" y="2445509"/>
            <a:ext cx="1497548" cy="1497548"/>
          </a:xfrm>
          <a:prstGeom prst="wedgeEllipseCallout">
            <a:avLst>
              <a:gd name="adj1" fmla="val -70492"/>
              <a:gd name="adj2" fmla="val -37329"/>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b="1" dirty="0">
              <a:solidFill>
                <a:schemeClr val="tx1"/>
              </a:solidFill>
            </a:endParaRPr>
          </a:p>
        </p:txBody>
      </p:sp>
      <p:grpSp>
        <p:nvGrpSpPr>
          <p:cNvPr id="11" name="组合 10"/>
          <p:cNvGrpSpPr/>
          <p:nvPr/>
        </p:nvGrpSpPr>
        <p:grpSpPr>
          <a:xfrm>
            <a:off x="6525895" y="-1496060"/>
            <a:ext cx="5654675" cy="7972425"/>
            <a:chOff x="6526017" y="-1496194"/>
            <a:chExt cx="5654810" cy="7972675"/>
          </a:xfrm>
        </p:grpSpPr>
        <p:grpSp>
          <p:nvGrpSpPr>
            <p:cNvPr id="12" name="组合 11"/>
            <p:cNvGrpSpPr/>
            <p:nvPr/>
          </p:nvGrpSpPr>
          <p:grpSpPr>
            <a:xfrm>
              <a:off x="7209398" y="-1169319"/>
              <a:ext cx="4971429" cy="7645800"/>
              <a:chOff x="7209398" y="-1169319"/>
              <a:chExt cx="4971429" cy="7645800"/>
            </a:xfrm>
          </p:grpSpPr>
          <p:sp>
            <p:nvSpPr>
              <p:cNvPr id="14" name="Freeform 5"/>
              <p:cNvSpPr/>
              <p:nvPr/>
            </p:nvSpPr>
            <p:spPr bwMode="auto">
              <a:xfrm rot="19914900" flipV="1">
                <a:off x="9661372" y="3621907"/>
                <a:ext cx="2519455" cy="2854574"/>
              </a:xfrm>
              <a:custGeom>
                <a:avLst/>
                <a:gdLst>
                  <a:gd name="T0" fmla="*/ 972 w 1248"/>
                  <a:gd name="T1" fmla="*/ 0 h 1414"/>
                  <a:gd name="T2" fmla="*/ 1248 w 1248"/>
                  <a:gd name="T3" fmla="*/ 514 h 1414"/>
                  <a:gd name="T4" fmla="*/ 763 w 1248"/>
                  <a:gd name="T5" fmla="*/ 1414 h 1414"/>
                  <a:gd name="T6" fmla="*/ 0 w 1248"/>
                  <a:gd name="T7" fmla="*/ 0 h 1414"/>
                  <a:gd name="T8" fmla="*/ 972 w 1248"/>
                  <a:gd name="T9" fmla="*/ 0 h 1414"/>
                </a:gdLst>
                <a:ahLst/>
                <a:cxnLst>
                  <a:cxn ang="0">
                    <a:pos x="T0" y="T1"/>
                  </a:cxn>
                  <a:cxn ang="0">
                    <a:pos x="T2" y="T3"/>
                  </a:cxn>
                  <a:cxn ang="0">
                    <a:pos x="T4" y="T5"/>
                  </a:cxn>
                  <a:cxn ang="0">
                    <a:pos x="T6" y="T7"/>
                  </a:cxn>
                  <a:cxn ang="0">
                    <a:pos x="T8" y="T9"/>
                  </a:cxn>
                </a:cxnLst>
                <a:rect l="0" t="0" r="r" b="b"/>
                <a:pathLst>
                  <a:path w="1248" h="1414">
                    <a:moveTo>
                      <a:pt x="972" y="0"/>
                    </a:moveTo>
                    <a:lnTo>
                      <a:pt x="1248" y="514"/>
                    </a:lnTo>
                    <a:lnTo>
                      <a:pt x="763" y="1414"/>
                    </a:lnTo>
                    <a:lnTo>
                      <a:pt x="0" y="0"/>
                    </a:lnTo>
                    <a:lnTo>
                      <a:pt x="972"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任意多边形: 形状 14"/>
              <p:cNvSpPr/>
              <p:nvPr/>
            </p:nvSpPr>
            <p:spPr bwMode="auto">
              <a:xfrm rot="19914900" flipV="1">
                <a:off x="7411312" y="-465397"/>
                <a:ext cx="1522280" cy="1818559"/>
              </a:xfrm>
              <a:custGeom>
                <a:avLst/>
                <a:gdLst>
                  <a:gd name="connsiteX0" fmla="*/ 0 w 1522280"/>
                  <a:gd name="connsiteY0" fmla="*/ 1818559 h 1818559"/>
                  <a:gd name="connsiteX1" fmla="*/ 1522280 w 1522280"/>
                  <a:gd name="connsiteY1" fmla="*/ 1006249 h 1818559"/>
                  <a:gd name="connsiteX2" fmla="*/ 980016 w 1522280"/>
                  <a:gd name="connsiteY2" fmla="*/ 0 h 1818559"/>
                </a:gdLst>
                <a:ahLst/>
                <a:cxnLst>
                  <a:cxn ang="0">
                    <a:pos x="connsiteX0" y="connsiteY0"/>
                  </a:cxn>
                  <a:cxn ang="0">
                    <a:pos x="connsiteX1" y="connsiteY1"/>
                  </a:cxn>
                  <a:cxn ang="0">
                    <a:pos x="connsiteX2" y="connsiteY2"/>
                  </a:cxn>
                </a:cxnLst>
                <a:rect l="l" t="t" r="r" b="b"/>
                <a:pathLst>
                  <a:path w="1522280" h="1818559">
                    <a:moveTo>
                      <a:pt x="0" y="1818559"/>
                    </a:moveTo>
                    <a:lnTo>
                      <a:pt x="1522280" y="1006249"/>
                    </a:lnTo>
                    <a:lnTo>
                      <a:pt x="980016" y="0"/>
                    </a:lnTo>
                    <a:close/>
                  </a:path>
                </a:pathLst>
              </a:custGeom>
              <a:solidFill>
                <a:srgbClr val="AF1B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6" name="任意多边形: 形状 15"/>
              <p:cNvSpPr/>
              <p:nvPr/>
            </p:nvSpPr>
            <p:spPr bwMode="auto">
              <a:xfrm rot="19914900" flipV="1">
                <a:off x="7209398" y="-1169319"/>
                <a:ext cx="3497354" cy="5878157"/>
              </a:xfrm>
              <a:custGeom>
                <a:avLst/>
                <a:gdLst>
                  <a:gd name="connsiteX0" fmla="*/ 0 w 3497354"/>
                  <a:gd name="connsiteY0" fmla="*/ 5878157 h 5878157"/>
                  <a:gd name="connsiteX1" fmla="*/ 926596 w 3497354"/>
                  <a:gd name="connsiteY1" fmla="*/ 5383712 h 5878157"/>
                  <a:gd name="connsiteX2" fmla="*/ 3497354 w 3497354"/>
                  <a:gd name="connsiteY2" fmla="*/ 613713 h 5878157"/>
                  <a:gd name="connsiteX3" fmla="*/ 3168290 w 3497354"/>
                  <a:gd name="connsiteY3" fmla="*/ 0 h 5878157"/>
                </a:gdLst>
                <a:ahLst/>
                <a:cxnLst>
                  <a:cxn ang="0">
                    <a:pos x="connsiteX0" y="connsiteY0"/>
                  </a:cxn>
                  <a:cxn ang="0">
                    <a:pos x="connsiteX1" y="connsiteY1"/>
                  </a:cxn>
                  <a:cxn ang="0">
                    <a:pos x="connsiteX2" y="connsiteY2"/>
                  </a:cxn>
                  <a:cxn ang="0">
                    <a:pos x="connsiteX3" y="connsiteY3"/>
                  </a:cxn>
                </a:cxnLst>
                <a:rect l="l" t="t" r="r" b="b"/>
                <a:pathLst>
                  <a:path w="3497354" h="5878157">
                    <a:moveTo>
                      <a:pt x="0" y="5878157"/>
                    </a:moveTo>
                    <a:lnTo>
                      <a:pt x="926596" y="5383712"/>
                    </a:lnTo>
                    <a:lnTo>
                      <a:pt x="3497354" y="613713"/>
                    </a:lnTo>
                    <a:lnTo>
                      <a:pt x="3168290" y="0"/>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grpSp>
        <p:sp>
          <p:nvSpPr>
            <p:cNvPr id="13" name="任意多边形: 形状 12"/>
            <p:cNvSpPr/>
            <p:nvPr userDrawn="1"/>
          </p:nvSpPr>
          <p:spPr bwMode="auto">
            <a:xfrm rot="19914900" flipV="1">
              <a:off x="6526017" y="-1496194"/>
              <a:ext cx="4446237" cy="7636409"/>
            </a:xfrm>
            <a:custGeom>
              <a:avLst/>
              <a:gdLst>
                <a:gd name="connsiteX0" fmla="*/ 0 w 4446237"/>
                <a:gd name="connsiteY0" fmla="*/ 7636409 h 7636409"/>
                <a:gd name="connsiteX1" fmla="*/ 926656 w 4446237"/>
                <a:gd name="connsiteY1" fmla="*/ 7141933 h 7636409"/>
                <a:gd name="connsiteX2" fmla="*/ 4446237 w 4446237"/>
                <a:gd name="connsiteY2" fmla="*/ 611694 h 7636409"/>
                <a:gd name="connsiteX3" fmla="*/ 4115155 w 4446237"/>
                <a:gd name="connsiteY3" fmla="*/ 0 h 7636409"/>
              </a:gdLst>
              <a:ahLst/>
              <a:cxnLst>
                <a:cxn ang="0">
                  <a:pos x="connsiteX0" y="connsiteY0"/>
                </a:cxn>
                <a:cxn ang="0">
                  <a:pos x="connsiteX1" y="connsiteY1"/>
                </a:cxn>
                <a:cxn ang="0">
                  <a:pos x="connsiteX2" y="connsiteY2"/>
                </a:cxn>
                <a:cxn ang="0">
                  <a:pos x="connsiteX3" y="connsiteY3"/>
                </a:cxn>
              </a:cxnLst>
              <a:rect l="l" t="t" r="r" b="b"/>
              <a:pathLst>
                <a:path w="4446237" h="7636409">
                  <a:moveTo>
                    <a:pt x="0" y="7636409"/>
                  </a:moveTo>
                  <a:lnTo>
                    <a:pt x="926656" y="7141933"/>
                  </a:lnTo>
                  <a:lnTo>
                    <a:pt x="4446237" y="611694"/>
                  </a:lnTo>
                  <a:lnTo>
                    <a:pt x="4115155" y="0"/>
                  </a:ln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17" name="标题 4"/>
          <p:cNvSpPr txBox="1"/>
          <p:nvPr/>
        </p:nvSpPr>
        <p:spPr>
          <a:xfrm>
            <a:off x="1146399" y="3047707"/>
            <a:ext cx="5419185" cy="8953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zh-CN" altLang="en-US" sz="4000"/>
              <a:t>项目意义</a:t>
            </a:r>
          </a:p>
        </p:txBody>
      </p:sp>
      <p:sp>
        <p:nvSpPr>
          <p:cNvPr id="19" name="文本框 18"/>
          <p:cNvSpPr txBox="1"/>
          <p:nvPr/>
        </p:nvSpPr>
        <p:spPr>
          <a:xfrm>
            <a:off x="7191675" y="2798035"/>
            <a:ext cx="911477" cy="792495"/>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p:nvPr/>
        </p:nvPicPr>
        <p:blipFill>
          <a:blip r:embed="rId3"/>
          <a:srcRect r="45555"/>
          <a:stretch>
            <a:fillRect/>
          </a:stretch>
        </p:blipFill>
        <p:spPr>
          <a:xfrm>
            <a:off x="0" y="1143000"/>
            <a:ext cx="5878195" cy="4991735"/>
          </a:xfrm>
          <a:prstGeom prst="rect">
            <a:avLst/>
          </a:prstGeom>
          <a:noFill/>
          <a:ln w="9525">
            <a:noFill/>
          </a:ln>
        </p:spPr>
      </p:pic>
      <p:sp>
        <p:nvSpPr>
          <p:cNvPr id="2" name="标题 1"/>
          <p:cNvSpPr>
            <a:spLocks noGrp="1"/>
          </p:cNvSpPr>
          <p:nvPr>
            <p:ph type="title"/>
          </p:nvPr>
        </p:nvSpPr>
        <p:spPr/>
        <p:txBody>
          <a:bodyPr/>
          <a:lstStyle/>
          <a:p>
            <a:r>
              <a:rPr lang="zh-CN" altLang="en-US" dirty="0"/>
              <a:t>项目意义</a:t>
            </a:r>
          </a:p>
        </p:txBody>
      </p:sp>
      <p:grpSp>
        <p:nvGrpSpPr>
          <p:cNvPr id="7" name="íšļiḑé"/>
          <p:cNvGrpSpPr/>
          <p:nvPr/>
        </p:nvGrpSpPr>
        <p:grpSpPr>
          <a:xfrm>
            <a:off x="6280150" y="1891030"/>
            <a:ext cx="559435" cy="532130"/>
            <a:chOff x="10755344" y="220662"/>
            <a:chExt cx="990603" cy="942971"/>
          </a:xfrm>
          <a:solidFill>
            <a:schemeClr val="accent1"/>
          </a:solidFill>
        </p:grpSpPr>
        <p:sp>
          <p:nvSpPr>
            <p:cNvPr id="35" name="iṧļíḓê"/>
            <p:cNvSpPr/>
            <p:nvPr/>
          </p:nvSpPr>
          <p:spPr bwMode="auto">
            <a:xfrm>
              <a:off x="10755344" y="220662"/>
              <a:ext cx="990603" cy="942971"/>
            </a:xfrm>
            <a:custGeom>
              <a:avLst/>
              <a:gdLst>
                <a:gd name="T0" fmla="*/ 239 w 261"/>
                <a:gd name="T1" fmla="*/ 0 h 248"/>
                <a:gd name="T2" fmla="*/ 22 w 261"/>
                <a:gd name="T3" fmla="*/ 0 h 248"/>
                <a:gd name="T4" fmla="*/ 0 w 261"/>
                <a:gd name="T5" fmla="*/ 22 h 248"/>
                <a:gd name="T6" fmla="*/ 0 w 261"/>
                <a:gd name="T7" fmla="*/ 190 h 248"/>
                <a:gd name="T8" fmla="*/ 22 w 261"/>
                <a:gd name="T9" fmla="*/ 212 h 248"/>
                <a:gd name="T10" fmla="*/ 88 w 261"/>
                <a:gd name="T11" fmla="*/ 212 h 248"/>
                <a:gd name="T12" fmla="*/ 76 w 261"/>
                <a:gd name="T13" fmla="*/ 224 h 248"/>
                <a:gd name="T14" fmla="*/ 70 w 261"/>
                <a:gd name="T15" fmla="*/ 231 h 248"/>
                <a:gd name="T16" fmla="*/ 70 w 261"/>
                <a:gd name="T17" fmla="*/ 241 h 248"/>
                <a:gd name="T18" fmla="*/ 86 w 261"/>
                <a:gd name="T19" fmla="*/ 248 h 248"/>
                <a:gd name="T20" fmla="*/ 175 w 261"/>
                <a:gd name="T21" fmla="*/ 248 h 248"/>
                <a:gd name="T22" fmla="*/ 191 w 261"/>
                <a:gd name="T23" fmla="*/ 241 h 248"/>
                <a:gd name="T24" fmla="*/ 191 w 261"/>
                <a:gd name="T25" fmla="*/ 231 h 248"/>
                <a:gd name="T26" fmla="*/ 185 w 261"/>
                <a:gd name="T27" fmla="*/ 224 h 248"/>
                <a:gd name="T28" fmla="*/ 173 w 261"/>
                <a:gd name="T29" fmla="*/ 212 h 248"/>
                <a:gd name="T30" fmla="*/ 239 w 261"/>
                <a:gd name="T31" fmla="*/ 212 h 248"/>
                <a:gd name="T32" fmla="*/ 261 w 261"/>
                <a:gd name="T33" fmla="*/ 190 h 248"/>
                <a:gd name="T34" fmla="*/ 261 w 261"/>
                <a:gd name="T35" fmla="*/ 22 h 248"/>
                <a:gd name="T36" fmla="*/ 239 w 261"/>
                <a:gd name="T37" fmla="*/ 0 h 248"/>
                <a:gd name="T38" fmla="*/ 179 w 261"/>
                <a:gd name="T39" fmla="*/ 230 h 248"/>
                <a:gd name="T40" fmla="*/ 184 w 261"/>
                <a:gd name="T41" fmla="*/ 236 h 248"/>
                <a:gd name="T42" fmla="*/ 184 w 261"/>
                <a:gd name="T43" fmla="*/ 238 h 248"/>
                <a:gd name="T44" fmla="*/ 175 w 261"/>
                <a:gd name="T45" fmla="*/ 240 h 248"/>
                <a:gd name="T46" fmla="*/ 86 w 261"/>
                <a:gd name="T47" fmla="*/ 240 h 248"/>
                <a:gd name="T48" fmla="*/ 77 w 261"/>
                <a:gd name="T49" fmla="*/ 238 h 248"/>
                <a:gd name="T50" fmla="*/ 77 w 261"/>
                <a:gd name="T51" fmla="*/ 236 h 248"/>
                <a:gd name="T52" fmla="*/ 77 w 261"/>
                <a:gd name="T53" fmla="*/ 236 h 248"/>
                <a:gd name="T54" fmla="*/ 82 w 261"/>
                <a:gd name="T55" fmla="*/ 230 h 248"/>
                <a:gd name="T56" fmla="*/ 98 w 261"/>
                <a:gd name="T57" fmla="*/ 212 h 248"/>
                <a:gd name="T58" fmla="*/ 163 w 261"/>
                <a:gd name="T59" fmla="*/ 212 h 248"/>
                <a:gd name="T60" fmla="*/ 179 w 261"/>
                <a:gd name="T61" fmla="*/ 230 h 248"/>
                <a:gd name="T62" fmla="*/ 245 w 261"/>
                <a:gd name="T63" fmla="*/ 190 h 248"/>
                <a:gd name="T64" fmla="*/ 239 w 261"/>
                <a:gd name="T65" fmla="*/ 196 h 248"/>
                <a:gd name="T66" fmla="*/ 22 w 261"/>
                <a:gd name="T67" fmla="*/ 196 h 248"/>
                <a:gd name="T68" fmla="*/ 16 w 261"/>
                <a:gd name="T69" fmla="*/ 190 h 248"/>
                <a:gd name="T70" fmla="*/ 16 w 261"/>
                <a:gd name="T71" fmla="*/ 22 h 248"/>
                <a:gd name="T72" fmla="*/ 22 w 261"/>
                <a:gd name="T73" fmla="*/ 16 h 248"/>
                <a:gd name="T74" fmla="*/ 239 w 261"/>
                <a:gd name="T75" fmla="*/ 16 h 248"/>
                <a:gd name="T76" fmla="*/ 245 w 261"/>
                <a:gd name="T77" fmla="*/ 22 h 248"/>
                <a:gd name="T78" fmla="*/ 245 w 261"/>
                <a:gd name="T79" fmla="*/ 19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1" h="248">
                  <a:moveTo>
                    <a:pt x="239" y="0"/>
                  </a:moveTo>
                  <a:cubicBezTo>
                    <a:pt x="22" y="0"/>
                    <a:pt x="22" y="0"/>
                    <a:pt x="22" y="0"/>
                  </a:cubicBezTo>
                  <a:cubicBezTo>
                    <a:pt x="10" y="0"/>
                    <a:pt x="0" y="10"/>
                    <a:pt x="0" y="22"/>
                  </a:cubicBezTo>
                  <a:cubicBezTo>
                    <a:pt x="0" y="190"/>
                    <a:pt x="0" y="190"/>
                    <a:pt x="0" y="190"/>
                  </a:cubicBezTo>
                  <a:cubicBezTo>
                    <a:pt x="0" y="202"/>
                    <a:pt x="10" y="212"/>
                    <a:pt x="22" y="212"/>
                  </a:cubicBezTo>
                  <a:cubicBezTo>
                    <a:pt x="88" y="212"/>
                    <a:pt x="88" y="212"/>
                    <a:pt x="88" y="212"/>
                  </a:cubicBezTo>
                  <a:cubicBezTo>
                    <a:pt x="85" y="216"/>
                    <a:pt x="79" y="222"/>
                    <a:pt x="76" y="224"/>
                  </a:cubicBezTo>
                  <a:cubicBezTo>
                    <a:pt x="74" y="227"/>
                    <a:pt x="71" y="229"/>
                    <a:pt x="70" y="231"/>
                  </a:cubicBezTo>
                  <a:cubicBezTo>
                    <a:pt x="69" y="233"/>
                    <a:pt x="68" y="237"/>
                    <a:pt x="70" y="241"/>
                  </a:cubicBezTo>
                  <a:cubicBezTo>
                    <a:pt x="71" y="244"/>
                    <a:pt x="76" y="248"/>
                    <a:pt x="86" y="248"/>
                  </a:cubicBezTo>
                  <a:cubicBezTo>
                    <a:pt x="175" y="248"/>
                    <a:pt x="175" y="248"/>
                    <a:pt x="175" y="248"/>
                  </a:cubicBezTo>
                  <a:cubicBezTo>
                    <a:pt x="185" y="248"/>
                    <a:pt x="190" y="244"/>
                    <a:pt x="191" y="241"/>
                  </a:cubicBezTo>
                  <a:cubicBezTo>
                    <a:pt x="193" y="237"/>
                    <a:pt x="192" y="233"/>
                    <a:pt x="191" y="231"/>
                  </a:cubicBezTo>
                  <a:cubicBezTo>
                    <a:pt x="190" y="229"/>
                    <a:pt x="187" y="227"/>
                    <a:pt x="185" y="224"/>
                  </a:cubicBezTo>
                  <a:cubicBezTo>
                    <a:pt x="182" y="222"/>
                    <a:pt x="176" y="216"/>
                    <a:pt x="173" y="212"/>
                  </a:cubicBezTo>
                  <a:cubicBezTo>
                    <a:pt x="239" y="212"/>
                    <a:pt x="239" y="212"/>
                    <a:pt x="239" y="212"/>
                  </a:cubicBezTo>
                  <a:cubicBezTo>
                    <a:pt x="251" y="212"/>
                    <a:pt x="261" y="202"/>
                    <a:pt x="261" y="190"/>
                  </a:cubicBezTo>
                  <a:cubicBezTo>
                    <a:pt x="261" y="22"/>
                    <a:pt x="261" y="22"/>
                    <a:pt x="261" y="22"/>
                  </a:cubicBezTo>
                  <a:cubicBezTo>
                    <a:pt x="261" y="10"/>
                    <a:pt x="251" y="0"/>
                    <a:pt x="239" y="0"/>
                  </a:cubicBezTo>
                  <a:close/>
                  <a:moveTo>
                    <a:pt x="179" y="230"/>
                  </a:moveTo>
                  <a:cubicBezTo>
                    <a:pt x="181" y="233"/>
                    <a:pt x="183" y="235"/>
                    <a:pt x="184" y="236"/>
                  </a:cubicBezTo>
                  <a:cubicBezTo>
                    <a:pt x="184" y="236"/>
                    <a:pt x="185" y="237"/>
                    <a:pt x="184" y="238"/>
                  </a:cubicBezTo>
                  <a:cubicBezTo>
                    <a:pt x="183" y="239"/>
                    <a:pt x="179" y="240"/>
                    <a:pt x="175" y="240"/>
                  </a:cubicBezTo>
                  <a:cubicBezTo>
                    <a:pt x="86" y="240"/>
                    <a:pt x="86" y="240"/>
                    <a:pt x="86" y="240"/>
                  </a:cubicBezTo>
                  <a:cubicBezTo>
                    <a:pt x="82" y="240"/>
                    <a:pt x="78" y="239"/>
                    <a:pt x="77" y="238"/>
                  </a:cubicBezTo>
                  <a:cubicBezTo>
                    <a:pt x="77" y="237"/>
                    <a:pt x="77" y="236"/>
                    <a:pt x="77" y="236"/>
                  </a:cubicBezTo>
                  <a:cubicBezTo>
                    <a:pt x="77" y="236"/>
                    <a:pt x="77" y="236"/>
                    <a:pt x="77" y="236"/>
                  </a:cubicBezTo>
                  <a:cubicBezTo>
                    <a:pt x="78" y="235"/>
                    <a:pt x="80" y="233"/>
                    <a:pt x="82" y="230"/>
                  </a:cubicBezTo>
                  <a:cubicBezTo>
                    <a:pt x="89" y="223"/>
                    <a:pt x="95" y="217"/>
                    <a:pt x="98" y="212"/>
                  </a:cubicBezTo>
                  <a:cubicBezTo>
                    <a:pt x="163" y="212"/>
                    <a:pt x="163" y="212"/>
                    <a:pt x="163" y="212"/>
                  </a:cubicBezTo>
                  <a:cubicBezTo>
                    <a:pt x="166" y="217"/>
                    <a:pt x="172" y="223"/>
                    <a:pt x="179" y="230"/>
                  </a:cubicBezTo>
                  <a:close/>
                  <a:moveTo>
                    <a:pt x="245" y="190"/>
                  </a:moveTo>
                  <a:cubicBezTo>
                    <a:pt x="245" y="193"/>
                    <a:pt x="242" y="196"/>
                    <a:pt x="239" y="196"/>
                  </a:cubicBezTo>
                  <a:cubicBezTo>
                    <a:pt x="22" y="196"/>
                    <a:pt x="22" y="196"/>
                    <a:pt x="22" y="196"/>
                  </a:cubicBezTo>
                  <a:cubicBezTo>
                    <a:pt x="19" y="196"/>
                    <a:pt x="16" y="193"/>
                    <a:pt x="16" y="190"/>
                  </a:cubicBezTo>
                  <a:cubicBezTo>
                    <a:pt x="16" y="22"/>
                    <a:pt x="16" y="22"/>
                    <a:pt x="16" y="22"/>
                  </a:cubicBezTo>
                  <a:cubicBezTo>
                    <a:pt x="16" y="19"/>
                    <a:pt x="19" y="16"/>
                    <a:pt x="22" y="16"/>
                  </a:cubicBezTo>
                  <a:cubicBezTo>
                    <a:pt x="239" y="16"/>
                    <a:pt x="239" y="16"/>
                    <a:pt x="239" y="16"/>
                  </a:cubicBezTo>
                  <a:cubicBezTo>
                    <a:pt x="242" y="16"/>
                    <a:pt x="245" y="19"/>
                    <a:pt x="245" y="22"/>
                  </a:cubicBezTo>
                  <a:lnTo>
                    <a:pt x="245" y="190"/>
                  </a:lnTo>
                  <a:close/>
                </a:path>
              </a:pathLst>
            </a:custGeom>
            <a:grpFill/>
            <a:ln>
              <a:noFill/>
            </a:ln>
          </p:spPr>
          <p:txBody>
            <a:bodyPr anchor="ctr"/>
            <a:lstStyle/>
            <a:p>
              <a:pPr algn="ctr"/>
              <a:endParaRPr/>
            </a:p>
          </p:txBody>
        </p:sp>
        <p:sp>
          <p:nvSpPr>
            <p:cNvPr id="36" name="išḷíḑè"/>
            <p:cNvSpPr/>
            <p:nvPr/>
          </p:nvSpPr>
          <p:spPr bwMode="auto">
            <a:xfrm>
              <a:off x="10879190" y="342900"/>
              <a:ext cx="741367" cy="498473"/>
            </a:xfrm>
            <a:custGeom>
              <a:avLst/>
              <a:gdLst>
                <a:gd name="T0" fmla="*/ 182 w 195"/>
                <a:gd name="T1" fmla="*/ 0 h 131"/>
                <a:gd name="T2" fmla="*/ 13 w 195"/>
                <a:gd name="T3" fmla="*/ 0 h 131"/>
                <a:gd name="T4" fmla="*/ 0 w 195"/>
                <a:gd name="T5" fmla="*/ 14 h 131"/>
                <a:gd name="T6" fmla="*/ 0 w 195"/>
                <a:gd name="T7" fmla="*/ 117 h 131"/>
                <a:gd name="T8" fmla="*/ 13 w 195"/>
                <a:gd name="T9" fmla="*/ 131 h 131"/>
                <a:gd name="T10" fmla="*/ 182 w 195"/>
                <a:gd name="T11" fmla="*/ 131 h 131"/>
                <a:gd name="T12" fmla="*/ 195 w 195"/>
                <a:gd name="T13" fmla="*/ 117 h 131"/>
                <a:gd name="T14" fmla="*/ 195 w 195"/>
                <a:gd name="T15" fmla="*/ 14 h 131"/>
                <a:gd name="T16" fmla="*/ 182 w 195"/>
                <a:gd name="T17" fmla="*/ 0 h 131"/>
                <a:gd name="T18" fmla="*/ 13 w 195"/>
                <a:gd name="T19" fmla="*/ 9 h 131"/>
                <a:gd name="T20" fmla="*/ 182 w 195"/>
                <a:gd name="T21" fmla="*/ 9 h 131"/>
                <a:gd name="T22" fmla="*/ 187 w 195"/>
                <a:gd name="T23" fmla="*/ 14 h 131"/>
                <a:gd name="T24" fmla="*/ 187 w 195"/>
                <a:gd name="T25" fmla="*/ 48 h 131"/>
                <a:gd name="T26" fmla="*/ 154 w 195"/>
                <a:gd name="T27" fmla="*/ 85 h 131"/>
                <a:gd name="T28" fmla="*/ 125 w 195"/>
                <a:gd name="T29" fmla="*/ 47 h 131"/>
                <a:gd name="T30" fmla="*/ 122 w 195"/>
                <a:gd name="T31" fmla="*/ 45 h 131"/>
                <a:gd name="T32" fmla="*/ 119 w 195"/>
                <a:gd name="T33" fmla="*/ 47 h 131"/>
                <a:gd name="T34" fmla="*/ 81 w 195"/>
                <a:gd name="T35" fmla="*/ 100 h 131"/>
                <a:gd name="T36" fmla="*/ 51 w 195"/>
                <a:gd name="T37" fmla="*/ 71 h 131"/>
                <a:gd name="T38" fmla="*/ 46 w 195"/>
                <a:gd name="T39" fmla="*/ 71 h 131"/>
                <a:gd name="T40" fmla="*/ 8 w 195"/>
                <a:gd name="T41" fmla="*/ 105 h 131"/>
                <a:gd name="T42" fmla="*/ 8 w 195"/>
                <a:gd name="T43" fmla="*/ 14 h 131"/>
                <a:gd name="T44" fmla="*/ 13 w 195"/>
                <a:gd name="T45" fmla="*/ 9 h 131"/>
                <a:gd name="T46" fmla="*/ 182 w 195"/>
                <a:gd name="T47" fmla="*/ 123 h 131"/>
                <a:gd name="T48" fmla="*/ 13 w 195"/>
                <a:gd name="T49" fmla="*/ 123 h 131"/>
                <a:gd name="T50" fmla="*/ 8 w 195"/>
                <a:gd name="T51" fmla="*/ 117 h 131"/>
                <a:gd name="T52" fmla="*/ 8 w 195"/>
                <a:gd name="T53" fmla="*/ 116 h 131"/>
                <a:gd name="T54" fmla="*/ 48 w 195"/>
                <a:gd name="T55" fmla="*/ 79 h 131"/>
                <a:gd name="T56" fmla="*/ 78 w 195"/>
                <a:gd name="T57" fmla="*/ 109 h 131"/>
                <a:gd name="T58" fmla="*/ 82 w 195"/>
                <a:gd name="T59" fmla="*/ 110 h 131"/>
                <a:gd name="T60" fmla="*/ 85 w 195"/>
                <a:gd name="T61" fmla="*/ 109 h 131"/>
                <a:gd name="T62" fmla="*/ 122 w 195"/>
                <a:gd name="T63" fmla="*/ 56 h 131"/>
                <a:gd name="T64" fmla="*/ 151 w 195"/>
                <a:gd name="T65" fmla="*/ 94 h 131"/>
                <a:gd name="T66" fmla="*/ 154 w 195"/>
                <a:gd name="T67" fmla="*/ 95 h 131"/>
                <a:gd name="T68" fmla="*/ 157 w 195"/>
                <a:gd name="T69" fmla="*/ 94 h 131"/>
                <a:gd name="T70" fmla="*/ 187 w 195"/>
                <a:gd name="T71" fmla="*/ 60 h 131"/>
                <a:gd name="T72" fmla="*/ 187 w 195"/>
                <a:gd name="T73" fmla="*/ 117 h 131"/>
                <a:gd name="T74" fmla="*/ 182 w 195"/>
                <a:gd name="T75" fmla="*/ 1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31">
                  <a:moveTo>
                    <a:pt x="182" y="0"/>
                  </a:moveTo>
                  <a:cubicBezTo>
                    <a:pt x="13" y="0"/>
                    <a:pt x="13" y="0"/>
                    <a:pt x="13" y="0"/>
                  </a:cubicBezTo>
                  <a:cubicBezTo>
                    <a:pt x="6" y="0"/>
                    <a:pt x="0" y="7"/>
                    <a:pt x="0" y="14"/>
                  </a:cubicBezTo>
                  <a:cubicBezTo>
                    <a:pt x="0" y="117"/>
                    <a:pt x="0" y="117"/>
                    <a:pt x="0" y="117"/>
                  </a:cubicBezTo>
                  <a:cubicBezTo>
                    <a:pt x="0" y="125"/>
                    <a:pt x="6" y="131"/>
                    <a:pt x="13" y="131"/>
                  </a:cubicBezTo>
                  <a:cubicBezTo>
                    <a:pt x="182" y="131"/>
                    <a:pt x="182" y="131"/>
                    <a:pt x="182" y="131"/>
                  </a:cubicBezTo>
                  <a:cubicBezTo>
                    <a:pt x="189" y="131"/>
                    <a:pt x="195" y="125"/>
                    <a:pt x="195" y="117"/>
                  </a:cubicBezTo>
                  <a:cubicBezTo>
                    <a:pt x="195" y="14"/>
                    <a:pt x="195" y="14"/>
                    <a:pt x="195" y="14"/>
                  </a:cubicBezTo>
                  <a:cubicBezTo>
                    <a:pt x="195" y="7"/>
                    <a:pt x="189" y="0"/>
                    <a:pt x="182" y="0"/>
                  </a:cubicBezTo>
                  <a:close/>
                  <a:moveTo>
                    <a:pt x="13" y="9"/>
                  </a:moveTo>
                  <a:cubicBezTo>
                    <a:pt x="182" y="9"/>
                    <a:pt x="182" y="9"/>
                    <a:pt x="182" y="9"/>
                  </a:cubicBezTo>
                  <a:cubicBezTo>
                    <a:pt x="185" y="9"/>
                    <a:pt x="187" y="11"/>
                    <a:pt x="187" y="14"/>
                  </a:cubicBezTo>
                  <a:cubicBezTo>
                    <a:pt x="187" y="48"/>
                    <a:pt x="187" y="48"/>
                    <a:pt x="187" y="48"/>
                  </a:cubicBezTo>
                  <a:cubicBezTo>
                    <a:pt x="154" y="85"/>
                    <a:pt x="154" y="85"/>
                    <a:pt x="154" y="85"/>
                  </a:cubicBezTo>
                  <a:cubicBezTo>
                    <a:pt x="125" y="47"/>
                    <a:pt x="125" y="47"/>
                    <a:pt x="125" y="47"/>
                  </a:cubicBezTo>
                  <a:cubicBezTo>
                    <a:pt x="124" y="46"/>
                    <a:pt x="123" y="45"/>
                    <a:pt x="122" y="45"/>
                  </a:cubicBezTo>
                  <a:cubicBezTo>
                    <a:pt x="121" y="45"/>
                    <a:pt x="119" y="46"/>
                    <a:pt x="119" y="47"/>
                  </a:cubicBezTo>
                  <a:cubicBezTo>
                    <a:pt x="81" y="100"/>
                    <a:pt x="81" y="100"/>
                    <a:pt x="81" y="100"/>
                  </a:cubicBezTo>
                  <a:cubicBezTo>
                    <a:pt x="51" y="71"/>
                    <a:pt x="51" y="71"/>
                    <a:pt x="51" y="71"/>
                  </a:cubicBezTo>
                  <a:cubicBezTo>
                    <a:pt x="50" y="69"/>
                    <a:pt x="47" y="69"/>
                    <a:pt x="46" y="71"/>
                  </a:cubicBezTo>
                  <a:cubicBezTo>
                    <a:pt x="8" y="105"/>
                    <a:pt x="8" y="105"/>
                    <a:pt x="8" y="105"/>
                  </a:cubicBezTo>
                  <a:cubicBezTo>
                    <a:pt x="8" y="14"/>
                    <a:pt x="8" y="14"/>
                    <a:pt x="8" y="14"/>
                  </a:cubicBezTo>
                  <a:cubicBezTo>
                    <a:pt x="8" y="11"/>
                    <a:pt x="10" y="9"/>
                    <a:pt x="13" y="9"/>
                  </a:cubicBezTo>
                  <a:close/>
                  <a:moveTo>
                    <a:pt x="182" y="123"/>
                  </a:moveTo>
                  <a:cubicBezTo>
                    <a:pt x="13" y="123"/>
                    <a:pt x="13" y="123"/>
                    <a:pt x="13" y="123"/>
                  </a:cubicBezTo>
                  <a:cubicBezTo>
                    <a:pt x="10" y="123"/>
                    <a:pt x="8" y="120"/>
                    <a:pt x="8" y="117"/>
                  </a:cubicBezTo>
                  <a:cubicBezTo>
                    <a:pt x="8" y="116"/>
                    <a:pt x="8" y="116"/>
                    <a:pt x="8" y="116"/>
                  </a:cubicBezTo>
                  <a:cubicBezTo>
                    <a:pt x="48" y="79"/>
                    <a:pt x="48" y="79"/>
                    <a:pt x="48" y="79"/>
                  </a:cubicBezTo>
                  <a:cubicBezTo>
                    <a:pt x="78" y="109"/>
                    <a:pt x="78" y="109"/>
                    <a:pt x="78" y="109"/>
                  </a:cubicBezTo>
                  <a:cubicBezTo>
                    <a:pt x="79" y="110"/>
                    <a:pt x="80" y="111"/>
                    <a:pt x="82" y="110"/>
                  </a:cubicBezTo>
                  <a:cubicBezTo>
                    <a:pt x="83" y="110"/>
                    <a:pt x="84" y="110"/>
                    <a:pt x="85" y="109"/>
                  </a:cubicBezTo>
                  <a:cubicBezTo>
                    <a:pt x="122" y="56"/>
                    <a:pt x="122" y="56"/>
                    <a:pt x="122" y="56"/>
                  </a:cubicBezTo>
                  <a:cubicBezTo>
                    <a:pt x="151" y="94"/>
                    <a:pt x="151" y="94"/>
                    <a:pt x="151" y="94"/>
                  </a:cubicBezTo>
                  <a:cubicBezTo>
                    <a:pt x="152" y="95"/>
                    <a:pt x="153" y="95"/>
                    <a:pt x="154" y="95"/>
                  </a:cubicBezTo>
                  <a:cubicBezTo>
                    <a:pt x="155" y="95"/>
                    <a:pt x="156" y="95"/>
                    <a:pt x="157" y="94"/>
                  </a:cubicBezTo>
                  <a:cubicBezTo>
                    <a:pt x="187" y="60"/>
                    <a:pt x="187" y="60"/>
                    <a:pt x="187" y="60"/>
                  </a:cubicBezTo>
                  <a:cubicBezTo>
                    <a:pt x="187" y="117"/>
                    <a:pt x="187" y="117"/>
                    <a:pt x="187" y="117"/>
                  </a:cubicBezTo>
                  <a:cubicBezTo>
                    <a:pt x="187" y="120"/>
                    <a:pt x="185" y="123"/>
                    <a:pt x="182" y="123"/>
                  </a:cubicBezTo>
                  <a:close/>
                </a:path>
              </a:pathLst>
            </a:custGeom>
            <a:grpFill/>
            <a:ln>
              <a:noFill/>
            </a:ln>
          </p:spPr>
          <p:txBody>
            <a:bodyPr anchor="ctr"/>
            <a:lstStyle/>
            <a:p>
              <a:pPr algn="ctr"/>
              <a:endParaRPr/>
            </a:p>
          </p:txBody>
        </p:sp>
        <p:sp>
          <p:nvSpPr>
            <p:cNvPr id="37" name="ísļïḍê"/>
            <p:cNvSpPr/>
            <p:nvPr/>
          </p:nvSpPr>
          <p:spPr bwMode="auto">
            <a:xfrm>
              <a:off x="11202988" y="855663"/>
              <a:ext cx="93663" cy="92075"/>
            </a:xfrm>
            <a:custGeom>
              <a:avLst/>
              <a:gdLst>
                <a:gd name="T0" fmla="*/ 13 w 25"/>
                <a:gd name="T1" fmla="*/ 0 h 24"/>
                <a:gd name="T2" fmla="*/ 0 w 25"/>
                <a:gd name="T3" fmla="*/ 12 h 24"/>
                <a:gd name="T4" fmla="*/ 13 w 25"/>
                <a:gd name="T5" fmla="*/ 24 h 24"/>
                <a:gd name="T6" fmla="*/ 25 w 25"/>
                <a:gd name="T7" fmla="*/ 12 h 24"/>
                <a:gd name="T8" fmla="*/ 13 w 25"/>
                <a:gd name="T9" fmla="*/ 0 h 24"/>
                <a:gd name="T10" fmla="*/ 13 w 25"/>
                <a:gd name="T11" fmla="*/ 16 h 24"/>
                <a:gd name="T12" fmla="*/ 8 w 25"/>
                <a:gd name="T13" fmla="*/ 12 h 24"/>
                <a:gd name="T14" fmla="*/ 13 w 25"/>
                <a:gd name="T15" fmla="*/ 8 h 24"/>
                <a:gd name="T16" fmla="*/ 17 w 25"/>
                <a:gd name="T17" fmla="*/ 12 h 24"/>
                <a:gd name="T18" fmla="*/ 13 w 25"/>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4">
                  <a:moveTo>
                    <a:pt x="13" y="0"/>
                  </a:moveTo>
                  <a:cubicBezTo>
                    <a:pt x="6" y="0"/>
                    <a:pt x="0" y="5"/>
                    <a:pt x="0" y="12"/>
                  </a:cubicBezTo>
                  <a:cubicBezTo>
                    <a:pt x="0" y="19"/>
                    <a:pt x="6" y="24"/>
                    <a:pt x="13" y="24"/>
                  </a:cubicBezTo>
                  <a:cubicBezTo>
                    <a:pt x="19" y="24"/>
                    <a:pt x="25" y="19"/>
                    <a:pt x="25" y="12"/>
                  </a:cubicBezTo>
                  <a:cubicBezTo>
                    <a:pt x="25" y="5"/>
                    <a:pt x="19" y="0"/>
                    <a:pt x="13" y="0"/>
                  </a:cubicBezTo>
                  <a:close/>
                  <a:moveTo>
                    <a:pt x="13" y="16"/>
                  </a:moveTo>
                  <a:cubicBezTo>
                    <a:pt x="10" y="16"/>
                    <a:pt x="8" y="14"/>
                    <a:pt x="8" y="12"/>
                  </a:cubicBezTo>
                  <a:cubicBezTo>
                    <a:pt x="8" y="10"/>
                    <a:pt x="10" y="8"/>
                    <a:pt x="13" y="8"/>
                  </a:cubicBezTo>
                  <a:cubicBezTo>
                    <a:pt x="15" y="8"/>
                    <a:pt x="17" y="10"/>
                    <a:pt x="17" y="12"/>
                  </a:cubicBezTo>
                  <a:cubicBezTo>
                    <a:pt x="17" y="14"/>
                    <a:pt x="15" y="16"/>
                    <a:pt x="13" y="16"/>
                  </a:cubicBezTo>
                  <a:close/>
                </a:path>
              </a:pathLst>
            </a:custGeom>
            <a:grpFill/>
            <a:ln>
              <a:noFill/>
            </a:ln>
          </p:spPr>
          <p:txBody>
            <a:bodyPr anchor="ctr"/>
            <a:lstStyle/>
            <a:p>
              <a:pPr algn="ctr"/>
              <a:endParaRPr/>
            </a:p>
          </p:txBody>
        </p:sp>
      </p:grpSp>
      <p:sp>
        <p:nvSpPr>
          <p:cNvPr id="19" name="ïSľíḋé"/>
          <p:cNvSpPr/>
          <p:nvPr/>
        </p:nvSpPr>
        <p:spPr bwMode="auto">
          <a:xfrm>
            <a:off x="4888230" y="1142365"/>
            <a:ext cx="989965" cy="4992370"/>
          </a:xfrm>
          <a:prstGeom prst="rect">
            <a:avLst/>
          </a:prstGeom>
          <a:solidFill>
            <a:schemeClr val="tx2">
              <a:alpha val="7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38" name="文本框 37"/>
          <p:cNvSpPr txBox="1"/>
          <p:nvPr/>
        </p:nvSpPr>
        <p:spPr>
          <a:xfrm>
            <a:off x="7159625" y="1844040"/>
            <a:ext cx="4215765" cy="923330"/>
          </a:xfrm>
          <a:prstGeom prst="rect">
            <a:avLst/>
          </a:prstGeom>
          <a:noFill/>
        </p:spPr>
        <p:txBody>
          <a:bodyPr wrap="square" rtlCol="0">
            <a:spAutoFit/>
          </a:bodyPr>
          <a:lstStyle/>
          <a:p>
            <a:r>
              <a:rPr lang="zh-CN" altLang="en-US" dirty="0"/>
              <a:t>超市内精准定位</a:t>
            </a:r>
            <a:endParaRPr lang="en-US" altLang="zh-CN" dirty="0"/>
          </a:p>
          <a:p>
            <a:endParaRPr lang="en-US" altLang="zh-CN" dirty="0"/>
          </a:p>
          <a:p>
            <a:r>
              <a:rPr lang="zh-CN" altLang="en-US" dirty="0"/>
              <a:t>区域导航</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3c2f1681-f979-4de5-8036-c0bce5db0ca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7408" y="1988840"/>
            <a:ext cx="10585176" cy="3082290"/>
            <a:chOff x="767408" y="1988840"/>
            <a:chExt cx="10585176" cy="3082290"/>
          </a:xfrm>
        </p:grpSpPr>
        <p:cxnSp>
          <p:nvCxnSpPr>
            <p:cNvPr id="6" name="直接箭头连接符 5"/>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 name="ïšlïḓe"/>
            <p:cNvGrpSpPr/>
            <p:nvPr/>
          </p:nvGrpSpPr>
          <p:grpSpPr>
            <a:xfrm>
              <a:off x="1139724" y="1988840"/>
              <a:ext cx="1518741" cy="1509753"/>
              <a:chOff x="2452226" y="1883471"/>
              <a:chExt cx="1518741" cy="1509753"/>
            </a:xfrm>
          </p:grpSpPr>
          <p:sp>
            <p:nvSpPr>
              <p:cNvPr id="25" name="iŝ1iḍè"/>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îṣ1îḍè"/>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sz="2400" b="1" dirty="0"/>
                  <a:t>地图类</a:t>
                </a:r>
              </a:p>
            </p:txBody>
          </p:sp>
        </p:grpSp>
        <p:sp>
          <p:nvSpPr>
            <p:cNvPr id="8" name="ïṧḷidè"/>
            <p:cNvSpPr/>
            <p:nvPr/>
          </p:nvSpPr>
          <p:spPr>
            <a:xfrm>
              <a:off x="1126052" y="3947623"/>
              <a:ext cx="1546085" cy="4327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900" b="1" dirty="0">
                  <a:solidFill>
                    <a:schemeClr val="bg1"/>
                  </a:solidFill>
                </a:rPr>
                <a:t>高德地图</a:t>
              </a:r>
            </a:p>
          </p:txBody>
        </p:sp>
        <p:sp>
          <p:nvSpPr>
            <p:cNvPr id="9" name="íṥľiďé"/>
            <p:cNvSpPr/>
            <p:nvPr/>
          </p:nvSpPr>
          <p:spPr bwMode="auto">
            <a:xfrm>
              <a:off x="801139"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en-US" altLang="zh-CN" sz="2000" dirty="0"/>
                <a:t>小范围内导航不</a:t>
              </a:r>
              <a:r>
                <a:rPr lang="zh-CN" altLang="en-US" sz="2000" dirty="0"/>
                <a:t>够</a:t>
              </a:r>
              <a:r>
                <a:rPr lang="en-US" altLang="zh-CN" sz="2000" dirty="0"/>
                <a:t>精确，</a:t>
              </a:r>
              <a:r>
                <a:rPr lang="zh-CN" altLang="en-US" sz="2000" dirty="0"/>
                <a:t>且</a:t>
              </a:r>
              <a:r>
                <a:rPr lang="en-US" altLang="zh-CN" sz="2000" dirty="0"/>
                <a:t>对于一些小地点没有收录</a:t>
              </a:r>
            </a:p>
          </p:txBody>
        </p:sp>
        <p:grpSp>
          <p:nvGrpSpPr>
            <p:cNvPr id="10" name="íṧļîḑê"/>
            <p:cNvGrpSpPr/>
            <p:nvPr/>
          </p:nvGrpSpPr>
          <p:grpSpPr>
            <a:xfrm>
              <a:off x="3901485" y="1988840"/>
              <a:ext cx="1518741" cy="1509753"/>
              <a:chOff x="2452226" y="1883471"/>
              <a:chExt cx="1518741" cy="1509753"/>
            </a:xfrm>
          </p:grpSpPr>
          <p:sp>
            <p:nvSpPr>
              <p:cNvPr id="23" name="îṣḻiḓe"/>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î$ḻíde"/>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sz="2000" b="1" dirty="0"/>
                  <a:t>评价类</a:t>
                </a:r>
              </a:p>
            </p:txBody>
          </p:sp>
        </p:grpSp>
        <p:sp>
          <p:nvSpPr>
            <p:cNvPr id="11" name="íslíḑê"/>
            <p:cNvSpPr/>
            <p:nvPr/>
          </p:nvSpPr>
          <p:spPr>
            <a:xfrm>
              <a:off x="3887813" y="3947623"/>
              <a:ext cx="1546085" cy="43279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900" b="1" dirty="0">
                  <a:solidFill>
                    <a:schemeClr val="bg1"/>
                  </a:solidFill>
                </a:rPr>
                <a:t>美团</a:t>
              </a:r>
            </a:p>
          </p:txBody>
        </p:sp>
        <p:sp>
          <p:nvSpPr>
            <p:cNvPr id="12" name="ï$1iḍê"/>
            <p:cNvSpPr/>
            <p:nvPr/>
          </p:nvSpPr>
          <p:spPr bwMode="auto">
            <a:xfrm>
              <a:off x="3435043" y="4513600"/>
              <a:ext cx="2323465"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2000" dirty="0"/>
                <a:t>评价基本上是基于外卖配送服务，没有关注如环境等其他因素</a:t>
              </a:r>
            </a:p>
          </p:txBody>
        </p:sp>
        <p:grpSp>
          <p:nvGrpSpPr>
            <p:cNvPr id="13" name="ïśļiďe"/>
            <p:cNvGrpSpPr/>
            <p:nvPr/>
          </p:nvGrpSpPr>
          <p:grpSpPr>
            <a:xfrm>
              <a:off x="6663246" y="1988840"/>
              <a:ext cx="1518741" cy="1509753"/>
              <a:chOff x="2452226" y="1883471"/>
              <a:chExt cx="1518741" cy="1509753"/>
            </a:xfrm>
          </p:grpSpPr>
          <p:sp>
            <p:nvSpPr>
              <p:cNvPr id="21" name="íśļîďé"/>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išḷíḑé"/>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sz="2000" b="1" dirty="0"/>
                  <a:t>维小帮</a:t>
                </a:r>
              </a:p>
            </p:txBody>
          </p:sp>
        </p:grpSp>
        <p:sp>
          <p:nvSpPr>
            <p:cNvPr id="14" name="íṣḻiďe"/>
            <p:cNvSpPr/>
            <p:nvPr/>
          </p:nvSpPr>
          <p:spPr>
            <a:xfrm>
              <a:off x="6649574" y="3947623"/>
              <a:ext cx="1546085" cy="432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fontScale="85000" lnSpcReduction="20000"/>
            </a:bodyPr>
            <a:lstStyle/>
            <a:p>
              <a:pPr algn="ctr"/>
              <a:r>
                <a:rPr lang="en-US" altLang="zh-CN" sz="1865" b="1" dirty="0">
                  <a:solidFill>
                    <a:schemeClr val="bg1"/>
                  </a:solidFill>
                </a:rPr>
                <a:t>Text here</a:t>
              </a:r>
              <a:endParaRPr lang="zh-CN" altLang="en-US" sz="1865" b="1" dirty="0">
                <a:solidFill>
                  <a:schemeClr val="bg1"/>
                </a:solidFill>
              </a:endParaRPr>
            </a:p>
          </p:txBody>
        </p:sp>
        <p:sp>
          <p:nvSpPr>
            <p:cNvPr id="15" name="íṡḷîḓe"/>
            <p:cNvSpPr/>
            <p:nvPr/>
          </p:nvSpPr>
          <p:spPr bwMode="auto">
            <a:xfrm>
              <a:off x="6125538" y="4513600"/>
              <a:ext cx="2395220"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1900" dirty="0"/>
                <a:t>提供较为精确的室内导航服务，但缺少周边介绍且目前仅支持较大区域没有关注如超市等小范围服务</a:t>
              </a:r>
            </a:p>
          </p:txBody>
        </p:sp>
        <p:grpSp>
          <p:nvGrpSpPr>
            <p:cNvPr id="16" name="îṡḻîḑê"/>
            <p:cNvGrpSpPr/>
            <p:nvPr/>
          </p:nvGrpSpPr>
          <p:grpSpPr>
            <a:xfrm>
              <a:off x="9425006" y="1988840"/>
              <a:ext cx="1518741" cy="1509753"/>
              <a:chOff x="2452226" y="1883471"/>
              <a:chExt cx="1518741" cy="1509753"/>
            </a:xfrm>
          </p:grpSpPr>
          <p:sp>
            <p:nvSpPr>
              <p:cNvPr id="19" name="isḻîḋé"/>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ṩ1ïḓè"/>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t>Keyword</a:t>
                </a:r>
                <a:endParaRPr lang="zh-CN" altLang="en-US" b="1" dirty="0"/>
              </a:p>
            </p:txBody>
          </p:sp>
        </p:grpSp>
        <p:sp>
          <p:nvSpPr>
            <p:cNvPr id="17" name="íSľíḍe"/>
            <p:cNvSpPr/>
            <p:nvPr/>
          </p:nvSpPr>
          <p:spPr>
            <a:xfrm>
              <a:off x="9411334" y="3947623"/>
              <a:ext cx="1546085" cy="432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fontScale="85000" lnSpcReduction="20000"/>
            </a:bodyPr>
            <a:lstStyle/>
            <a:p>
              <a:pPr algn="ctr"/>
              <a:r>
                <a:rPr lang="en-US" altLang="zh-CN" sz="1865" b="1" dirty="0">
                  <a:solidFill>
                    <a:schemeClr val="bg1"/>
                  </a:solidFill>
                </a:rPr>
                <a:t>Text here</a:t>
              </a:r>
              <a:endParaRPr lang="zh-CN" altLang="en-US" sz="1865" b="1" dirty="0">
                <a:solidFill>
                  <a:schemeClr val="bg1"/>
                </a:solidFill>
              </a:endParaRPr>
            </a:p>
          </p:txBody>
        </p:sp>
        <p:sp>
          <p:nvSpPr>
            <p:cNvPr id="18" name="íšľíde"/>
            <p:cNvSpPr/>
            <p:nvPr/>
          </p:nvSpPr>
          <p:spPr bwMode="auto">
            <a:xfrm>
              <a:off x="9086421"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r>
                <a:rPr lang="en-US" altLang="zh-CN" sz="1100" dirty="0"/>
                <a:t>Copy paste fonts. Choose the only option to retain text.</a:t>
              </a:r>
            </a:p>
          </p:txBody>
        </p:sp>
      </p:grpSp>
      <p:sp>
        <p:nvSpPr>
          <p:cNvPr id="31" name="矩形 30"/>
          <p:cNvSpPr/>
          <p:nvPr/>
        </p:nvSpPr>
        <p:spPr>
          <a:xfrm>
            <a:off x="6002655" y="1398270"/>
            <a:ext cx="5669280" cy="50806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4" name="图片 33"/>
          <p:cNvPicPr>
            <a:picLocks noChangeAspect="1"/>
          </p:cNvPicPr>
          <p:nvPr/>
        </p:nvPicPr>
        <p:blipFill>
          <a:blip r:embed="rId4"/>
          <a:stretch>
            <a:fillRect/>
          </a:stretch>
        </p:blipFill>
        <p:spPr>
          <a:xfrm>
            <a:off x="8896350" y="1628140"/>
            <a:ext cx="2456180" cy="4494530"/>
          </a:xfrm>
          <a:prstGeom prst="rect">
            <a:avLst/>
          </a:prstGeom>
        </p:spPr>
      </p:pic>
      <p:pic>
        <p:nvPicPr>
          <p:cNvPr id="33" name="图片 32"/>
          <p:cNvPicPr>
            <a:picLocks noChangeAspect="1"/>
          </p:cNvPicPr>
          <p:nvPr/>
        </p:nvPicPr>
        <p:blipFill>
          <a:blip r:embed="rId5"/>
          <a:stretch>
            <a:fillRect/>
          </a:stretch>
        </p:blipFill>
        <p:spPr>
          <a:xfrm>
            <a:off x="6215380" y="1605280"/>
            <a:ext cx="2310765" cy="4508500"/>
          </a:xfrm>
          <a:prstGeom prst="rect">
            <a:avLst/>
          </a:prstGeom>
        </p:spPr>
      </p:pic>
      <p:sp>
        <p:nvSpPr>
          <p:cNvPr id="27" name="矩形 26"/>
          <p:cNvSpPr/>
          <p:nvPr/>
        </p:nvSpPr>
        <p:spPr>
          <a:xfrm>
            <a:off x="2997200" y="1187450"/>
            <a:ext cx="8935720" cy="54571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9" name="图片 28"/>
          <p:cNvPicPr>
            <a:picLocks noChangeAspect="1"/>
          </p:cNvPicPr>
          <p:nvPr/>
        </p:nvPicPr>
        <p:blipFill>
          <a:blip r:embed="rId6"/>
          <a:stretch>
            <a:fillRect/>
          </a:stretch>
        </p:blipFill>
        <p:spPr>
          <a:xfrm>
            <a:off x="7230110" y="1214755"/>
            <a:ext cx="2668905" cy="5026025"/>
          </a:xfrm>
          <a:prstGeom prst="rect">
            <a:avLst/>
          </a:prstGeom>
        </p:spPr>
      </p:pic>
      <p:pic>
        <p:nvPicPr>
          <p:cNvPr id="28" name="图片 27"/>
          <p:cNvPicPr>
            <a:picLocks noChangeAspect="1"/>
          </p:cNvPicPr>
          <p:nvPr/>
        </p:nvPicPr>
        <p:blipFill>
          <a:blip r:embed="rId7"/>
          <a:stretch>
            <a:fillRect/>
          </a:stretch>
        </p:blipFill>
        <p:spPr>
          <a:xfrm>
            <a:off x="3976370" y="1214120"/>
            <a:ext cx="2832735" cy="5026025"/>
          </a:xfrm>
          <a:prstGeom prst="rect">
            <a:avLst/>
          </a:prstGeom>
        </p:spPr>
      </p:pic>
      <p:sp>
        <p:nvSpPr>
          <p:cNvPr id="2" name="标题 1"/>
          <p:cNvSpPr>
            <a:spLocks noGrp="1"/>
          </p:cNvSpPr>
          <p:nvPr>
            <p:ph type="title"/>
          </p:nvPr>
        </p:nvSpPr>
        <p:spPr/>
        <p:txBody>
          <a:bodyPr/>
          <a:lstStyle/>
          <a:p>
            <a:r>
              <a:rPr lang="zh-CN" altLang="en-US">
                <a:sym typeface="+mn-ea"/>
              </a:rPr>
              <a:t>市场现有产品及对比</a:t>
            </a:r>
            <a:endParaRPr lang="zh-CN" altLang="en-US" dirty="0"/>
          </a:p>
        </p:txBody>
      </p:sp>
      <p:sp>
        <p:nvSpPr>
          <p:cNvPr id="30" name="矩形 29"/>
          <p:cNvSpPr/>
          <p:nvPr/>
        </p:nvSpPr>
        <p:spPr>
          <a:xfrm>
            <a:off x="695960" y="1231265"/>
            <a:ext cx="2717165" cy="52870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2" name="图片 31"/>
          <p:cNvPicPr>
            <a:picLocks noChangeAspect="1"/>
          </p:cNvPicPr>
          <p:nvPr/>
        </p:nvPicPr>
        <p:blipFill>
          <a:blip r:embed="rId8"/>
          <a:stretch>
            <a:fillRect/>
          </a:stretch>
        </p:blipFill>
        <p:spPr>
          <a:xfrm>
            <a:off x="803910" y="1628140"/>
            <a:ext cx="2387600" cy="4493895"/>
          </a:xfrm>
          <a:prstGeom prst="rect">
            <a:avLst/>
          </a:prstGeom>
        </p:spPr>
      </p:pic>
      <p:sp>
        <p:nvSpPr>
          <p:cNvPr id="35" name="矩形 34"/>
          <p:cNvSpPr/>
          <p:nvPr/>
        </p:nvSpPr>
        <p:spPr>
          <a:xfrm>
            <a:off x="401955" y="1261110"/>
            <a:ext cx="5727700" cy="52965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矩形 35"/>
          <p:cNvSpPr/>
          <p:nvPr/>
        </p:nvSpPr>
        <p:spPr>
          <a:xfrm>
            <a:off x="8493125" y="1123315"/>
            <a:ext cx="3286760" cy="543433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7" name="图片 36"/>
          <p:cNvPicPr>
            <a:picLocks noChangeAspect="1"/>
          </p:cNvPicPr>
          <p:nvPr/>
        </p:nvPicPr>
        <p:blipFill>
          <a:blip r:embed="rId9"/>
          <a:srcRect b="22279"/>
          <a:stretch>
            <a:fillRect/>
          </a:stretch>
        </p:blipFill>
        <p:spPr>
          <a:xfrm>
            <a:off x="8789670" y="1398270"/>
            <a:ext cx="2562860" cy="4727575"/>
          </a:xfrm>
          <a:prstGeom prst="rect">
            <a:avLst/>
          </a:prstGeom>
        </p:spPr>
      </p:pic>
      <p:pic>
        <p:nvPicPr>
          <p:cNvPr id="38" name="图片 37"/>
          <p:cNvPicPr>
            <a:picLocks noChangeAspect="1"/>
          </p:cNvPicPr>
          <p:nvPr/>
        </p:nvPicPr>
        <p:blipFill>
          <a:blip r:embed="rId10"/>
          <a:stretch>
            <a:fillRect/>
          </a:stretch>
        </p:blipFill>
        <p:spPr>
          <a:xfrm>
            <a:off x="3174365" y="1433195"/>
            <a:ext cx="2449195" cy="4773930"/>
          </a:xfrm>
          <a:prstGeom prst="rect">
            <a:avLst/>
          </a:prstGeom>
        </p:spPr>
      </p:pic>
      <p:pic>
        <p:nvPicPr>
          <p:cNvPr id="39" name="图片 38"/>
          <p:cNvPicPr>
            <a:picLocks noChangeAspect="1"/>
          </p:cNvPicPr>
          <p:nvPr/>
        </p:nvPicPr>
        <p:blipFill>
          <a:blip r:embed="rId11"/>
          <a:stretch>
            <a:fillRect/>
          </a:stretch>
        </p:blipFill>
        <p:spPr>
          <a:xfrm>
            <a:off x="598805" y="1398270"/>
            <a:ext cx="2332990" cy="4843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22" presetClass="entr" presetSubtype="4"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par>
                                <p:cTn id="17" presetID="2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0" nodeType="clickEffect">
                                  <p:stCondLst>
                                    <p:cond delay="0"/>
                                  </p:stCondLst>
                                  <p:childTnLst>
                                    <p:animEffect transition="out" filter="wipe(down)">
                                      <p:cBhvr>
                                        <p:cTn id="23" dur="500"/>
                                        <p:tgtEl>
                                          <p:spTgt spid="31"/>
                                        </p:tgtEl>
                                      </p:cBhvr>
                                    </p:animEffect>
                                    <p:set>
                                      <p:cBhvr>
                                        <p:cTn id="24" dur="1" fill="hold">
                                          <p:stCondLst>
                                            <p:cond delay="499"/>
                                          </p:stCondLst>
                                        </p:cTn>
                                        <p:tgtEl>
                                          <p:spTgt spid="31"/>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33"/>
                                        </p:tgtEl>
                                      </p:cBhvr>
                                    </p:animEffect>
                                    <p:set>
                                      <p:cBhvr>
                                        <p:cTn id="27" dur="1" fill="hold">
                                          <p:stCondLst>
                                            <p:cond delay="499"/>
                                          </p:stCondLst>
                                        </p:cTn>
                                        <p:tgtEl>
                                          <p:spTgt spid="33"/>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2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par>
                                <p:cTn id="34" presetID="22" presetClass="entr" presetSubtype="4"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par>
                                <p:cTn id="37" presetID="22" presetClass="entr" presetSubtype="4"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00"/>
                                        <p:tgtEl>
                                          <p:spTgt spid="38"/>
                                        </p:tgtEl>
                                      </p:cBhvr>
                                    </p:animEffect>
                                  </p:childTnLst>
                                </p:cTn>
                              </p:par>
                              <p:par>
                                <p:cTn id="40" presetID="22" presetClass="entr" presetSubtype="4"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down)">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7" grpId="0" bldLvl="0" animBg="1"/>
      <p:bldP spid="30" grpId="0" animBg="1"/>
      <p:bldP spid="35"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技术挑战</a:t>
            </a:r>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6</a:t>
            </a:fld>
            <a:endParaRPr lang="zh-CN" altLang="en-US"/>
          </a:p>
        </p:txBody>
      </p:sp>
      <p:grpSp>
        <p:nvGrpSpPr>
          <p:cNvPr id="5" name="3f20ab61-be3d-415b-a707-85c5e9afb3f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55375" y="1268760"/>
            <a:ext cx="10890682" cy="4753825"/>
            <a:chOff x="655375" y="1268760"/>
            <a:chExt cx="10890682" cy="4753825"/>
          </a:xfrm>
        </p:grpSpPr>
        <p:sp>
          <p:nvSpPr>
            <p:cNvPr id="6" name="îṧ1íďe"/>
            <p:cNvSpPr/>
            <p:nvPr/>
          </p:nvSpPr>
          <p:spPr bwMode="auto">
            <a:xfrm>
              <a:off x="2029104" y="4682424"/>
              <a:ext cx="2744875" cy="1340161"/>
            </a:xfrm>
            <a:custGeom>
              <a:avLst/>
              <a:gdLst/>
              <a:ahLst/>
              <a:cxnLst>
                <a:cxn ang="0">
                  <a:pos x="764" y="0"/>
                </a:cxn>
                <a:cxn ang="0">
                  <a:pos x="1063" y="519"/>
                </a:cxn>
                <a:cxn ang="0">
                  <a:pos x="0" y="519"/>
                </a:cxn>
                <a:cxn ang="0">
                  <a:pos x="299" y="0"/>
                </a:cxn>
                <a:cxn ang="0">
                  <a:pos x="764" y="0"/>
                </a:cxn>
                <a:cxn ang="0">
                  <a:pos x="764" y="0"/>
                </a:cxn>
              </a:cxnLst>
              <a:rect l="0" t="0" r="r" b="b"/>
              <a:pathLst>
                <a:path w="1063" h="519">
                  <a:moveTo>
                    <a:pt x="764" y="0"/>
                  </a:moveTo>
                  <a:lnTo>
                    <a:pt x="1063" y="519"/>
                  </a:lnTo>
                  <a:lnTo>
                    <a:pt x="0" y="519"/>
                  </a:lnTo>
                  <a:lnTo>
                    <a:pt x="299" y="0"/>
                  </a:lnTo>
                  <a:lnTo>
                    <a:pt x="764" y="0"/>
                  </a:lnTo>
                  <a:lnTo>
                    <a:pt x="764" y="0"/>
                  </a:lnTo>
                  <a:close/>
                </a:path>
              </a:pathLst>
            </a:custGeom>
            <a:solidFill>
              <a:schemeClr val="tx2">
                <a:lumMod val="20000"/>
                <a:lumOff val="80000"/>
              </a:schemeClr>
            </a:solidFill>
            <a:ln w="9525">
              <a:noFill/>
              <a:round/>
            </a:ln>
            <a:effectLst/>
          </p:spPr>
          <p:txBody>
            <a:bodyPr lIns="90000" tIns="46800" rIns="90000" bIns="46800" anchor="ctr"/>
            <a:lstStyle/>
            <a:p>
              <a:pPr algn="ctr"/>
              <a:endParaRPr/>
            </a:p>
          </p:txBody>
        </p:sp>
        <p:sp>
          <p:nvSpPr>
            <p:cNvPr id="7" name="íSḻíḑè"/>
            <p:cNvSpPr/>
            <p:nvPr/>
          </p:nvSpPr>
          <p:spPr bwMode="auto">
            <a:xfrm>
              <a:off x="655375" y="1268760"/>
              <a:ext cx="2145806" cy="2378204"/>
            </a:xfrm>
            <a:custGeom>
              <a:avLst/>
              <a:gdLst/>
              <a:ahLst/>
              <a:cxnLst>
                <a:cxn ang="0">
                  <a:pos x="532" y="0"/>
                </a:cxn>
                <a:cxn ang="0">
                  <a:pos x="831" y="519"/>
                </a:cxn>
                <a:cxn ang="0">
                  <a:pos x="599" y="921"/>
                </a:cxn>
                <a:cxn ang="0">
                  <a:pos x="599" y="921"/>
                </a:cxn>
                <a:cxn ang="0">
                  <a:pos x="0" y="921"/>
                </a:cxn>
                <a:cxn ang="0">
                  <a:pos x="532" y="0"/>
                </a:cxn>
              </a:cxnLst>
              <a:rect l="0" t="0" r="r" b="b"/>
              <a:pathLst>
                <a:path w="831" h="921">
                  <a:moveTo>
                    <a:pt x="532" y="0"/>
                  </a:moveTo>
                  <a:lnTo>
                    <a:pt x="831" y="519"/>
                  </a:lnTo>
                  <a:lnTo>
                    <a:pt x="599" y="921"/>
                  </a:lnTo>
                  <a:lnTo>
                    <a:pt x="599" y="921"/>
                  </a:lnTo>
                  <a:lnTo>
                    <a:pt x="0" y="921"/>
                  </a:lnTo>
                  <a:lnTo>
                    <a:pt x="532" y="0"/>
                  </a:lnTo>
                  <a:close/>
                </a:path>
              </a:pathLst>
            </a:custGeom>
            <a:solidFill>
              <a:schemeClr val="tx2">
                <a:lumMod val="20000"/>
                <a:lumOff val="80000"/>
              </a:schemeClr>
            </a:solidFill>
            <a:ln w="9525">
              <a:noFill/>
              <a:round/>
            </a:ln>
            <a:effectLst/>
          </p:spPr>
          <p:txBody>
            <a:bodyPr lIns="90000" tIns="46800" rIns="90000" bIns="46800" anchor="ctr"/>
            <a:lstStyle/>
            <a:p>
              <a:pPr algn="ctr"/>
              <a:endParaRPr/>
            </a:p>
          </p:txBody>
        </p:sp>
        <p:sp>
          <p:nvSpPr>
            <p:cNvPr id="8" name="ïṣ1ídê"/>
            <p:cNvSpPr/>
            <p:nvPr/>
          </p:nvSpPr>
          <p:spPr bwMode="auto">
            <a:xfrm>
              <a:off x="655375" y="3646963"/>
              <a:ext cx="2145806" cy="2375620"/>
            </a:xfrm>
            <a:custGeom>
              <a:avLst/>
              <a:gdLst/>
              <a:ahLst/>
              <a:cxnLst>
                <a:cxn ang="0">
                  <a:pos x="831" y="401"/>
                </a:cxn>
                <a:cxn ang="0">
                  <a:pos x="532" y="920"/>
                </a:cxn>
                <a:cxn ang="0">
                  <a:pos x="0" y="0"/>
                </a:cxn>
                <a:cxn ang="0">
                  <a:pos x="599" y="0"/>
                </a:cxn>
                <a:cxn ang="0">
                  <a:pos x="831" y="401"/>
                </a:cxn>
                <a:cxn ang="0">
                  <a:pos x="831" y="401"/>
                </a:cxn>
              </a:cxnLst>
              <a:rect l="0" t="0" r="r" b="b"/>
              <a:pathLst>
                <a:path w="831" h="920">
                  <a:moveTo>
                    <a:pt x="831" y="401"/>
                  </a:moveTo>
                  <a:lnTo>
                    <a:pt x="532" y="920"/>
                  </a:lnTo>
                  <a:lnTo>
                    <a:pt x="0" y="0"/>
                  </a:lnTo>
                  <a:lnTo>
                    <a:pt x="599" y="0"/>
                  </a:lnTo>
                  <a:lnTo>
                    <a:pt x="831" y="401"/>
                  </a:lnTo>
                  <a:lnTo>
                    <a:pt x="831" y="401"/>
                  </a:lnTo>
                  <a:close/>
                </a:path>
              </a:pathLst>
            </a:custGeom>
            <a:solidFill>
              <a:schemeClr val="tx2">
                <a:lumMod val="20000"/>
                <a:lumOff val="80000"/>
              </a:schemeClr>
            </a:solidFill>
            <a:ln w="9525">
              <a:noFill/>
              <a:round/>
            </a:ln>
            <a:effectLst/>
          </p:spPr>
          <p:txBody>
            <a:bodyPr lIns="90000" tIns="46800" rIns="90000" bIns="46800" anchor="ctr"/>
            <a:lstStyle/>
            <a:p>
              <a:pPr algn="ctr"/>
              <a:endParaRPr/>
            </a:p>
          </p:txBody>
        </p:sp>
        <p:sp>
          <p:nvSpPr>
            <p:cNvPr id="9" name="î$líḍe"/>
            <p:cNvSpPr/>
            <p:nvPr/>
          </p:nvSpPr>
          <p:spPr bwMode="auto">
            <a:xfrm>
              <a:off x="2029104" y="1268760"/>
              <a:ext cx="2744875" cy="1345325"/>
            </a:xfrm>
            <a:custGeom>
              <a:avLst/>
              <a:gdLst/>
              <a:ahLst/>
              <a:cxnLst>
                <a:cxn ang="0">
                  <a:pos x="0" y="0"/>
                </a:cxn>
                <a:cxn ang="0">
                  <a:pos x="1063" y="0"/>
                </a:cxn>
                <a:cxn ang="0">
                  <a:pos x="764" y="521"/>
                </a:cxn>
                <a:cxn ang="0">
                  <a:pos x="764" y="519"/>
                </a:cxn>
                <a:cxn ang="0">
                  <a:pos x="299" y="519"/>
                </a:cxn>
                <a:cxn ang="0">
                  <a:pos x="299" y="519"/>
                </a:cxn>
                <a:cxn ang="0">
                  <a:pos x="0" y="0"/>
                </a:cxn>
              </a:cxnLst>
              <a:rect l="0" t="0" r="r" b="b"/>
              <a:pathLst>
                <a:path w="1063" h="521">
                  <a:moveTo>
                    <a:pt x="0" y="0"/>
                  </a:moveTo>
                  <a:lnTo>
                    <a:pt x="1063" y="0"/>
                  </a:lnTo>
                  <a:lnTo>
                    <a:pt x="764" y="521"/>
                  </a:lnTo>
                  <a:lnTo>
                    <a:pt x="764" y="519"/>
                  </a:lnTo>
                  <a:lnTo>
                    <a:pt x="299" y="519"/>
                  </a:lnTo>
                  <a:lnTo>
                    <a:pt x="299" y="519"/>
                  </a:lnTo>
                  <a:lnTo>
                    <a:pt x="0" y="0"/>
                  </a:lnTo>
                  <a:close/>
                </a:path>
              </a:pathLst>
            </a:custGeom>
            <a:solidFill>
              <a:schemeClr val="tx2">
                <a:lumMod val="20000"/>
                <a:lumOff val="80000"/>
              </a:schemeClr>
            </a:solidFill>
            <a:ln w="9525">
              <a:noFill/>
              <a:round/>
            </a:ln>
            <a:effectLst/>
          </p:spPr>
          <p:txBody>
            <a:bodyPr lIns="90000" tIns="46800" rIns="90000" bIns="46800" anchor="ctr"/>
            <a:lstStyle/>
            <a:p>
              <a:pPr algn="ctr"/>
              <a:endParaRPr/>
            </a:p>
          </p:txBody>
        </p:sp>
        <p:grpSp>
          <p:nvGrpSpPr>
            <p:cNvPr id="10" name="ïšļíde"/>
            <p:cNvGrpSpPr/>
            <p:nvPr/>
          </p:nvGrpSpPr>
          <p:grpSpPr>
            <a:xfrm>
              <a:off x="2202109" y="2608921"/>
              <a:ext cx="2398861" cy="2073505"/>
              <a:chOff x="1578203" y="2273298"/>
              <a:chExt cx="1474789" cy="1274763"/>
            </a:xfrm>
            <a:effectLst/>
          </p:grpSpPr>
          <p:sp>
            <p:nvSpPr>
              <p:cNvPr id="42" name="iŝ1îḓé"/>
              <p:cNvSpPr/>
              <p:nvPr/>
            </p:nvSpPr>
            <p:spPr bwMode="auto">
              <a:xfrm>
                <a:off x="1578203" y="2273298"/>
                <a:ext cx="1474789" cy="1274763"/>
              </a:xfrm>
              <a:custGeom>
                <a:avLst/>
                <a:gdLst/>
                <a:ahLst/>
                <a:cxnLst>
                  <a:cxn ang="0">
                    <a:pos x="0" y="402"/>
                  </a:cxn>
                  <a:cxn ang="0">
                    <a:pos x="0" y="402"/>
                  </a:cxn>
                  <a:cxn ang="0">
                    <a:pos x="232" y="0"/>
                  </a:cxn>
                  <a:cxn ang="0">
                    <a:pos x="232" y="0"/>
                  </a:cxn>
                  <a:cxn ang="0">
                    <a:pos x="697" y="0"/>
                  </a:cxn>
                  <a:cxn ang="0">
                    <a:pos x="697" y="2"/>
                  </a:cxn>
                  <a:cxn ang="0">
                    <a:pos x="929" y="402"/>
                  </a:cxn>
                  <a:cxn ang="0">
                    <a:pos x="926" y="402"/>
                  </a:cxn>
                  <a:cxn ang="0">
                    <a:pos x="697" y="803"/>
                  </a:cxn>
                  <a:cxn ang="0">
                    <a:pos x="697" y="803"/>
                  </a:cxn>
                  <a:cxn ang="0">
                    <a:pos x="232" y="803"/>
                  </a:cxn>
                  <a:cxn ang="0">
                    <a:pos x="232" y="803"/>
                  </a:cxn>
                  <a:cxn ang="0">
                    <a:pos x="0" y="402"/>
                  </a:cxn>
                  <a:cxn ang="0">
                    <a:pos x="464" y="402"/>
                  </a:cxn>
                  <a:cxn ang="0">
                    <a:pos x="464" y="402"/>
                  </a:cxn>
                  <a:cxn ang="0">
                    <a:pos x="464" y="402"/>
                  </a:cxn>
                  <a:cxn ang="0">
                    <a:pos x="464" y="402"/>
                  </a:cxn>
                </a:cxnLst>
                <a:rect l="0" t="0" r="r" b="b"/>
                <a:pathLst>
                  <a:path w="929" h="803">
                    <a:moveTo>
                      <a:pt x="0" y="402"/>
                    </a:moveTo>
                    <a:lnTo>
                      <a:pt x="0" y="402"/>
                    </a:lnTo>
                    <a:lnTo>
                      <a:pt x="232" y="0"/>
                    </a:lnTo>
                    <a:lnTo>
                      <a:pt x="232" y="0"/>
                    </a:lnTo>
                    <a:lnTo>
                      <a:pt x="697" y="0"/>
                    </a:lnTo>
                    <a:lnTo>
                      <a:pt x="697" y="2"/>
                    </a:lnTo>
                    <a:lnTo>
                      <a:pt x="929" y="402"/>
                    </a:lnTo>
                    <a:lnTo>
                      <a:pt x="926" y="402"/>
                    </a:lnTo>
                    <a:lnTo>
                      <a:pt x="697" y="803"/>
                    </a:lnTo>
                    <a:lnTo>
                      <a:pt x="697" y="803"/>
                    </a:lnTo>
                    <a:lnTo>
                      <a:pt x="232" y="803"/>
                    </a:lnTo>
                    <a:lnTo>
                      <a:pt x="232" y="803"/>
                    </a:lnTo>
                    <a:lnTo>
                      <a:pt x="0" y="402"/>
                    </a:lnTo>
                    <a:close/>
                    <a:moveTo>
                      <a:pt x="464" y="402"/>
                    </a:moveTo>
                    <a:lnTo>
                      <a:pt x="464" y="402"/>
                    </a:lnTo>
                    <a:lnTo>
                      <a:pt x="464" y="402"/>
                    </a:lnTo>
                    <a:lnTo>
                      <a:pt x="464" y="402"/>
                    </a:lnTo>
                    <a:close/>
                  </a:path>
                </a:pathLst>
              </a:custGeom>
              <a:solidFill>
                <a:schemeClr val="bg2"/>
              </a:solidFill>
              <a:ln w="9525">
                <a:noFill/>
                <a:round/>
              </a:ln>
              <a:effectLst/>
            </p:spPr>
            <p:txBody>
              <a:bodyPr lIns="90000" tIns="46800" rIns="90000" bIns="46800" anchor="ctr"/>
              <a:lstStyle/>
              <a:p>
                <a:pPr algn="ctr"/>
                <a:endParaRPr/>
              </a:p>
            </p:txBody>
          </p:sp>
          <p:sp>
            <p:nvSpPr>
              <p:cNvPr id="43" name="íSḷíḋé"/>
              <p:cNvSpPr/>
              <p:nvPr/>
            </p:nvSpPr>
            <p:spPr bwMode="auto">
              <a:xfrm>
                <a:off x="2136793" y="2734468"/>
                <a:ext cx="357607" cy="352424"/>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tx2"/>
              </a:solidFill>
              <a:ln w="9525">
                <a:noFill/>
                <a:round/>
              </a:ln>
            </p:spPr>
            <p:txBody>
              <a:bodyPr lIns="90000" tIns="46800" rIns="90000" bIns="46800" anchor="ctr"/>
              <a:lstStyle/>
              <a:p>
                <a:pPr algn="ctr"/>
                <a:endParaRPr/>
              </a:p>
            </p:txBody>
          </p:sp>
        </p:grpSp>
        <p:sp>
          <p:nvSpPr>
            <p:cNvPr id="11" name="íṩ1îḋê"/>
            <p:cNvSpPr txBox="1"/>
            <p:nvPr/>
          </p:nvSpPr>
          <p:spPr>
            <a:xfrm flipH="1">
              <a:off x="2399077" y="1743422"/>
              <a:ext cx="1983127" cy="396000"/>
            </a:xfrm>
            <a:prstGeom prst="rect">
              <a:avLst/>
            </a:prstGeom>
            <a:effectLst/>
          </p:spPr>
          <p:txBody>
            <a:bodyPr wrap="none" lIns="90000" tIns="46800" rIns="90000" bIns="46800" anchor="t" anchorCtr="0">
              <a:normAutofit/>
            </a:bodyPr>
            <a:lstStyle/>
            <a:p>
              <a:pPr algn="ctr">
                <a:spcBef>
                  <a:spcPct val="0"/>
                </a:spcBef>
                <a:defRPr/>
              </a:pPr>
              <a:endParaRPr lang="zh-CN" altLang="en-US" b="1" dirty="0"/>
            </a:p>
          </p:txBody>
        </p:sp>
        <p:sp>
          <p:nvSpPr>
            <p:cNvPr id="12" name="îşľiḓê"/>
            <p:cNvSpPr txBox="1"/>
            <p:nvPr/>
          </p:nvSpPr>
          <p:spPr>
            <a:xfrm rot="18000000" flipH="1">
              <a:off x="892999" y="2563461"/>
              <a:ext cx="1983127" cy="396000"/>
            </a:xfrm>
            <a:prstGeom prst="rect">
              <a:avLst/>
            </a:prstGeom>
            <a:effectLst/>
          </p:spPr>
          <p:txBody>
            <a:bodyPr wrap="none" lIns="90000" tIns="46800" rIns="90000" bIns="46800" anchor="t" anchorCtr="0">
              <a:normAutofit/>
            </a:bodyPr>
            <a:lstStyle/>
            <a:p>
              <a:pPr algn="ctr">
                <a:spcBef>
                  <a:spcPct val="0"/>
                </a:spcBef>
                <a:defRPr/>
              </a:pPr>
              <a:endParaRPr lang="zh-CN" altLang="en-US" b="1" dirty="0"/>
            </a:p>
          </p:txBody>
        </p:sp>
        <p:sp>
          <p:nvSpPr>
            <p:cNvPr id="13" name="ï$ḷîdé"/>
            <p:cNvSpPr txBox="1"/>
            <p:nvPr/>
          </p:nvSpPr>
          <p:spPr>
            <a:xfrm flipH="1">
              <a:off x="2445557" y="5154504"/>
              <a:ext cx="1983127" cy="396000"/>
            </a:xfrm>
            <a:prstGeom prst="rect">
              <a:avLst/>
            </a:prstGeom>
            <a:effectLst/>
          </p:spPr>
          <p:txBody>
            <a:bodyPr wrap="none" lIns="90000" tIns="46800" rIns="90000" bIns="46800" anchor="t" anchorCtr="0">
              <a:normAutofit/>
            </a:bodyPr>
            <a:lstStyle/>
            <a:p>
              <a:pPr algn="ctr">
                <a:spcBef>
                  <a:spcPct val="0"/>
                </a:spcBef>
                <a:defRPr/>
              </a:pPr>
              <a:endParaRPr lang="zh-CN" altLang="en-US" b="1" dirty="0"/>
            </a:p>
          </p:txBody>
        </p:sp>
        <p:sp>
          <p:nvSpPr>
            <p:cNvPr id="14" name="ïsľiḍe"/>
            <p:cNvSpPr txBox="1"/>
            <p:nvPr/>
          </p:nvSpPr>
          <p:spPr>
            <a:xfrm rot="3600000" flipH="1">
              <a:off x="925112" y="4335646"/>
              <a:ext cx="1983127" cy="396000"/>
            </a:xfrm>
            <a:prstGeom prst="rect">
              <a:avLst/>
            </a:prstGeom>
            <a:effectLst/>
          </p:spPr>
          <p:txBody>
            <a:bodyPr wrap="none" lIns="90000" tIns="46800" rIns="90000" bIns="46800" anchor="t" anchorCtr="0">
              <a:normAutofit/>
            </a:bodyPr>
            <a:lstStyle/>
            <a:p>
              <a:pPr algn="ctr">
                <a:spcBef>
                  <a:spcPct val="0"/>
                </a:spcBef>
                <a:defRPr/>
              </a:pPr>
              <a:endParaRPr lang="zh-CN" altLang="en-US" b="1" dirty="0"/>
            </a:p>
          </p:txBody>
        </p:sp>
        <p:grpSp>
          <p:nvGrpSpPr>
            <p:cNvPr id="15" name="îśľîďê"/>
            <p:cNvGrpSpPr/>
            <p:nvPr/>
          </p:nvGrpSpPr>
          <p:grpSpPr>
            <a:xfrm>
              <a:off x="5597697" y="1615870"/>
              <a:ext cx="666274" cy="671027"/>
              <a:chOff x="5931156" y="1399652"/>
              <a:chExt cx="644626" cy="649224"/>
            </a:xfrm>
            <a:effectLst/>
          </p:grpSpPr>
          <p:sp>
            <p:nvSpPr>
              <p:cNvPr id="40" name="iŝlíďé"/>
              <p:cNvSpPr/>
              <p:nvPr/>
            </p:nvSpPr>
            <p:spPr>
              <a:xfrm>
                <a:off x="5931156" y="1399652"/>
                <a:ext cx="644626" cy="649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41" name="îŝľîďé"/>
              <p:cNvSpPr/>
              <p:nvPr/>
            </p:nvSpPr>
            <p:spPr bwMode="auto">
              <a:xfrm>
                <a:off x="6057730" y="1551942"/>
                <a:ext cx="400552" cy="359916"/>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ln>
            </p:spPr>
            <p:txBody>
              <a:bodyPr lIns="90000" tIns="46800" rIns="90000" bIns="46800" anchor="ctr"/>
              <a:lstStyle/>
              <a:p>
                <a:pPr algn="ctr"/>
                <a:endParaRPr/>
              </a:p>
            </p:txBody>
          </p:sp>
        </p:grpSp>
        <p:sp>
          <p:nvSpPr>
            <p:cNvPr id="16" name="ïş1íďè"/>
            <p:cNvSpPr/>
            <p:nvPr/>
          </p:nvSpPr>
          <p:spPr bwMode="auto">
            <a:xfrm>
              <a:off x="10678439" y="1502081"/>
              <a:ext cx="867618" cy="898604"/>
            </a:xfrm>
            <a:prstGeom prst="rect">
              <a:avLst/>
            </a:prstGeom>
            <a:solidFill>
              <a:schemeClr val="tx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18" name="ïşḻïḍe"/>
            <p:cNvSpPr txBox="1"/>
            <p:nvPr/>
          </p:nvSpPr>
          <p:spPr bwMode="auto">
            <a:xfrm>
              <a:off x="6380448" y="1726819"/>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 </a:t>
              </a:r>
              <a:r>
                <a:rPr lang="en-US" altLang="zh-CN" sz="2000" b="1" dirty="0"/>
                <a:t>WiFi</a:t>
              </a:r>
              <a:r>
                <a:rPr lang="zh-CN" altLang="en-US" sz="2000" b="1" dirty="0"/>
                <a:t>指纹定位算法编写及优化</a:t>
              </a:r>
            </a:p>
          </p:txBody>
        </p:sp>
        <p:grpSp>
          <p:nvGrpSpPr>
            <p:cNvPr id="19" name="íṣ1ïde"/>
            <p:cNvGrpSpPr/>
            <p:nvPr/>
          </p:nvGrpSpPr>
          <p:grpSpPr>
            <a:xfrm>
              <a:off x="5597697" y="2744467"/>
              <a:ext cx="666274" cy="671027"/>
              <a:chOff x="5950091" y="2237852"/>
              <a:chExt cx="644626" cy="649224"/>
            </a:xfrm>
            <a:effectLst/>
          </p:grpSpPr>
          <p:sp>
            <p:nvSpPr>
              <p:cNvPr id="38" name="iś1ïḑè"/>
              <p:cNvSpPr/>
              <p:nvPr/>
            </p:nvSpPr>
            <p:spPr>
              <a:xfrm flipH="1">
                <a:off x="5950091" y="2237852"/>
                <a:ext cx="644626" cy="649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39" name="îś1ïḍe"/>
              <p:cNvSpPr/>
              <p:nvPr/>
            </p:nvSpPr>
            <p:spPr bwMode="auto">
              <a:xfrm>
                <a:off x="6100406" y="2400386"/>
                <a:ext cx="315200" cy="34730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ln>
            </p:spPr>
            <p:txBody>
              <a:bodyPr lIns="90000" tIns="46800" rIns="90000" bIns="46800" anchor="ctr"/>
              <a:lstStyle/>
              <a:p>
                <a:pPr algn="ctr"/>
                <a:endParaRPr/>
              </a:p>
            </p:txBody>
          </p:sp>
        </p:grpSp>
        <p:sp>
          <p:nvSpPr>
            <p:cNvPr id="20" name="íṡliḑe"/>
            <p:cNvSpPr/>
            <p:nvPr/>
          </p:nvSpPr>
          <p:spPr bwMode="auto">
            <a:xfrm>
              <a:off x="10678439" y="2630678"/>
              <a:ext cx="867618" cy="898604"/>
            </a:xfrm>
            <a:prstGeom prst="rect">
              <a:avLst/>
            </a:prstGeom>
            <a:solidFill>
              <a:schemeClr val="tx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22" name="íŝ1ïḍê"/>
            <p:cNvSpPr txBox="1"/>
            <p:nvPr/>
          </p:nvSpPr>
          <p:spPr bwMode="auto">
            <a:xfrm>
              <a:off x="6472523" y="2877641"/>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前端</a:t>
              </a:r>
              <a:r>
                <a:rPr lang="en-US" altLang="zh-CN" sz="2000" b="1" dirty="0"/>
                <a:t>UI</a:t>
              </a:r>
              <a:r>
                <a:rPr lang="zh-CN" altLang="en-US" sz="2000" b="1" dirty="0"/>
                <a:t>设计实现</a:t>
              </a:r>
            </a:p>
          </p:txBody>
        </p:sp>
        <p:grpSp>
          <p:nvGrpSpPr>
            <p:cNvPr id="23" name="îşḻiḑe"/>
            <p:cNvGrpSpPr/>
            <p:nvPr/>
          </p:nvGrpSpPr>
          <p:grpSpPr>
            <a:xfrm>
              <a:off x="5597697" y="3873064"/>
              <a:ext cx="666274" cy="671027"/>
              <a:chOff x="5931156" y="3059486"/>
              <a:chExt cx="644626" cy="649224"/>
            </a:xfrm>
            <a:effectLst/>
          </p:grpSpPr>
          <p:sp>
            <p:nvSpPr>
              <p:cNvPr id="36" name="îṣlíḋé"/>
              <p:cNvSpPr/>
              <p:nvPr/>
            </p:nvSpPr>
            <p:spPr>
              <a:xfrm>
                <a:off x="5931156" y="3059486"/>
                <a:ext cx="644626" cy="6492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37" name="ísľîďé"/>
              <p:cNvSpPr/>
              <p:nvPr/>
            </p:nvSpPr>
            <p:spPr bwMode="auto">
              <a:xfrm>
                <a:off x="6058775" y="3227031"/>
                <a:ext cx="398463" cy="345165"/>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bg1"/>
              </a:solidFill>
              <a:ln w="9525">
                <a:noFill/>
                <a:round/>
              </a:ln>
            </p:spPr>
            <p:txBody>
              <a:bodyPr lIns="90000" tIns="46800" rIns="90000" bIns="46800" anchor="ctr"/>
              <a:lstStyle/>
              <a:p>
                <a:pPr algn="ctr"/>
                <a:endParaRPr/>
              </a:p>
            </p:txBody>
          </p:sp>
        </p:grpSp>
        <p:sp>
          <p:nvSpPr>
            <p:cNvPr id="24" name="íŝľïďè"/>
            <p:cNvSpPr/>
            <p:nvPr/>
          </p:nvSpPr>
          <p:spPr bwMode="auto">
            <a:xfrm>
              <a:off x="10678439" y="3759275"/>
              <a:ext cx="867618" cy="898604"/>
            </a:xfrm>
            <a:prstGeom prst="rect">
              <a:avLst/>
            </a:prstGeom>
            <a:solidFill>
              <a:schemeClr val="tx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26" name="îṡḷîḍê"/>
            <p:cNvSpPr txBox="1"/>
            <p:nvPr/>
          </p:nvSpPr>
          <p:spPr bwMode="auto">
            <a:xfrm>
              <a:off x="6472523" y="4028463"/>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寻路算法编写</a:t>
              </a:r>
            </a:p>
          </p:txBody>
        </p:sp>
        <p:grpSp>
          <p:nvGrpSpPr>
            <p:cNvPr id="27" name="iṧ1iḍé"/>
            <p:cNvGrpSpPr/>
            <p:nvPr/>
          </p:nvGrpSpPr>
          <p:grpSpPr>
            <a:xfrm>
              <a:off x="5597697" y="5001661"/>
              <a:ext cx="666274" cy="671027"/>
              <a:chOff x="5937844" y="3877809"/>
              <a:chExt cx="644626" cy="649224"/>
            </a:xfrm>
            <a:effectLst/>
          </p:grpSpPr>
          <p:sp>
            <p:nvSpPr>
              <p:cNvPr id="34" name="íŝḻiḋê"/>
              <p:cNvSpPr/>
              <p:nvPr/>
            </p:nvSpPr>
            <p:spPr>
              <a:xfrm flipH="1">
                <a:off x="5937844" y="3877809"/>
                <a:ext cx="644626" cy="6492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35" name="ïS1îḓé"/>
              <p:cNvSpPr/>
              <p:nvPr/>
            </p:nvSpPr>
            <p:spPr bwMode="auto">
              <a:xfrm>
                <a:off x="6018978" y="4057735"/>
                <a:ext cx="478057" cy="320400"/>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bg1"/>
              </a:solidFill>
              <a:ln w="9525">
                <a:noFill/>
                <a:round/>
              </a:ln>
            </p:spPr>
            <p:txBody>
              <a:bodyPr lIns="90000" tIns="46800" rIns="90000" bIns="46800" anchor="ctr"/>
              <a:lstStyle/>
              <a:p>
                <a:pPr algn="ctr"/>
                <a:endParaRPr/>
              </a:p>
            </p:txBody>
          </p:sp>
        </p:grpSp>
        <p:sp>
          <p:nvSpPr>
            <p:cNvPr id="28" name="îsľîḍê"/>
            <p:cNvSpPr/>
            <p:nvPr/>
          </p:nvSpPr>
          <p:spPr bwMode="auto">
            <a:xfrm>
              <a:off x="10678439" y="4887872"/>
              <a:ext cx="867618" cy="898604"/>
            </a:xfrm>
            <a:prstGeom prst="rect">
              <a:avLst/>
            </a:prstGeom>
            <a:solidFill>
              <a:schemeClr val="tx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30" name="îŝľiḓê"/>
            <p:cNvSpPr txBox="1"/>
            <p:nvPr/>
          </p:nvSpPr>
          <p:spPr bwMode="auto">
            <a:xfrm>
              <a:off x="6380448" y="5134835"/>
              <a:ext cx="355914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前端与服务器连接</a:t>
              </a:r>
            </a:p>
          </p:txBody>
        </p:sp>
        <p:cxnSp>
          <p:nvCxnSpPr>
            <p:cNvPr id="31" name="直接连接符 30"/>
            <p:cNvCxnSpPr/>
            <p:nvPr/>
          </p:nvCxnSpPr>
          <p:spPr>
            <a:xfrm>
              <a:off x="6472518" y="2457862"/>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472518" y="3575926"/>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472518" y="4697465"/>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核心贡献</a:t>
            </a:r>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grpSp>
        <p:nvGrpSpPr>
          <p:cNvPr id="5" name="abbe63a9-a36b-45a0-a0ee-f026c626143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130300"/>
            <a:ext cx="10850588" cy="4778217"/>
            <a:chOff x="669925" y="1130300"/>
            <a:chExt cx="10850588" cy="4778217"/>
          </a:xfrm>
        </p:grpSpPr>
        <p:sp>
          <p:nvSpPr>
            <p:cNvPr id="6" name="iś1îḓè"/>
            <p:cNvSpPr/>
            <p:nvPr/>
          </p:nvSpPr>
          <p:spPr bwMode="auto">
            <a:xfrm>
              <a:off x="3621088" y="2063750"/>
              <a:ext cx="4949825" cy="2730500"/>
            </a:xfrm>
            <a:custGeom>
              <a:avLst/>
              <a:gdLst>
                <a:gd name="T0" fmla="*/ 1146 w 1317"/>
                <a:gd name="T1" fmla="*/ 19 h 725"/>
                <a:gd name="T2" fmla="*/ 975 w 1317"/>
                <a:gd name="T3" fmla="*/ 191 h 725"/>
                <a:gd name="T4" fmla="*/ 989 w 1317"/>
                <a:gd name="T5" fmla="*/ 259 h 725"/>
                <a:gd name="T6" fmla="*/ 912 w 1317"/>
                <a:gd name="T7" fmla="*/ 362 h 725"/>
                <a:gd name="T8" fmla="*/ 912 w 1317"/>
                <a:gd name="T9" fmla="*/ 362 h 725"/>
                <a:gd name="T10" fmla="*/ 884 w 1317"/>
                <a:gd name="T11" fmla="*/ 359 h 725"/>
                <a:gd name="T12" fmla="*/ 868 w 1317"/>
                <a:gd name="T13" fmla="*/ 360 h 725"/>
                <a:gd name="T14" fmla="*/ 868 w 1317"/>
                <a:gd name="T15" fmla="*/ 360 h 725"/>
                <a:gd name="T16" fmla="*/ 799 w 1317"/>
                <a:gd name="T17" fmla="*/ 249 h 725"/>
                <a:gd name="T18" fmla="*/ 819 w 1317"/>
                <a:gd name="T19" fmla="*/ 168 h 725"/>
                <a:gd name="T20" fmla="*/ 651 w 1317"/>
                <a:gd name="T21" fmla="*/ 0 h 725"/>
                <a:gd name="T22" fmla="*/ 483 w 1317"/>
                <a:gd name="T23" fmla="*/ 168 h 725"/>
                <a:gd name="T24" fmla="*/ 505 w 1317"/>
                <a:gd name="T25" fmla="*/ 250 h 725"/>
                <a:gd name="T26" fmla="*/ 505 w 1317"/>
                <a:gd name="T27" fmla="*/ 250 h 725"/>
                <a:gd name="T28" fmla="*/ 440 w 1317"/>
                <a:gd name="T29" fmla="*/ 339 h 725"/>
                <a:gd name="T30" fmla="*/ 441 w 1317"/>
                <a:gd name="T31" fmla="*/ 339 h 725"/>
                <a:gd name="T32" fmla="*/ 417 w 1317"/>
                <a:gd name="T33" fmla="*/ 337 h 725"/>
                <a:gd name="T34" fmla="*/ 356 w 1317"/>
                <a:gd name="T35" fmla="*/ 347 h 725"/>
                <a:gd name="T36" fmla="*/ 356 w 1317"/>
                <a:gd name="T37" fmla="*/ 347 h 725"/>
                <a:gd name="T38" fmla="*/ 285 w 1317"/>
                <a:gd name="T39" fmla="*/ 289 h 725"/>
                <a:gd name="T40" fmla="*/ 291 w 1317"/>
                <a:gd name="T41" fmla="*/ 245 h 725"/>
                <a:gd name="T42" fmla="*/ 146 w 1317"/>
                <a:gd name="T43" fmla="*/ 100 h 725"/>
                <a:gd name="T44" fmla="*/ 0 w 1317"/>
                <a:gd name="T45" fmla="*/ 245 h 725"/>
                <a:gd name="T46" fmla="*/ 146 w 1317"/>
                <a:gd name="T47" fmla="*/ 391 h 725"/>
                <a:gd name="T48" fmla="*/ 183 w 1317"/>
                <a:gd name="T49" fmla="*/ 386 h 725"/>
                <a:gd name="T50" fmla="*/ 237 w 1317"/>
                <a:gd name="T51" fmla="*/ 460 h 725"/>
                <a:gd name="T52" fmla="*/ 237 w 1317"/>
                <a:gd name="T53" fmla="*/ 460 h 725"/>
                <a:gd name="T54" fmla="*/ 223 w 1317"/>
                <a:gd name="T55" fmla="*/ 531 h 725"/>
                <a:gd name="T56" fmla="*/ 417 w 1317"/>
                <a:gd name="T57" fmla="*/ 725 h 725"/>
                <a:gd name="T58" fmla="*/ 611 w 1317"/>
                <a:gd name="T59" fmla="*/ 531 h 725"/>
                <a:gd name="T60" fmla="*/ 583 w 1317"/>
                <a:gd name="T61" fmla="*/ 430 h 725"/>
                <a:gd name="T62" fmla="*/ 637 w 1317"/>
                <a:gd name="T63" fmla="*/ 336 h 725"/>
                <a:gd name="T64" fmla="*/ 637 w 1317"/>
                <a:gd name="T65" fmla="*/ 336 h 725"/>
                <a:gd name="T66" fmla="*/ 651 w 1317"/>
                <a:gd name="T67" fmla="*/ 336 h 725"/>
                <a:gd name="T68" fmla="*/ 684 w 1317"/>
                <a:gd name="T69" fmla="*/ 333 h 725"/>
                <a:gd name="T70" fmla="*/ 770 w 1317"/>
                <a:gd name="T71" fmla="*/ 432 h 725"/>
                <a:gd name="T72" fmla="*/ 770 w 1317"/>
                <a:gd name="T73" fmla="*/ 432 h 725"/>
                <a:gd name="T74" fmla="*/ 758 w 1317"/>
                <a:gd name="T75" fmla="*/ 485 h 725"/>
                <a:gd name="T76" fmla="*/ 884 w 1317"/>
                <a:gd name="T77" fmla="*/ 611 h 725"/>
                <a:gd name="T78" fmla="*/ 1010 w 1317"/>
                <a:gd name="T79" fmla="*/ 485 h 725"/>
                <a:gd name="T80" fmla="*/ 1003 w 1317"/>
                <a:gd name="T81" fmla="*/ 443 h 725"/>
                <a:gd name="T82" fmla="*/ 1096 w 1317"/>
                <a:gd name="T83" fmla="*/ 355 h 725"/>
                <a:gd name="T84" fmla="*/ 1146 w 1317"/>
                <a:gd name="T85" fmla="*/ 362 h 725"/>
                <a:gd name="T86" fmla="*/ 1317 w 1317"/>
                <a:gd name="T87" fmla="*/ 191 h 725"/>
                <a:gd name="T88" fmla="*/ 1146 w 1317"/>
                <a:gd name="T89" fmla="*/ 19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17" h="725">
                  <a:moveTo>
                    <a:pt x="1146" y="19"/>
                  </a:moveTo>
                  <a:cubicBezTo>
                    <a:pt x="1051" y="19"/>
                    <a:pt x="975" y="96"/>
                    <a:pt x="975" y="191"/>
                  </a:cubicBezTo>
                  <a:cubicBezTo>
                    <a:pt x="975" y="215"/>
                    <a:pt x="980" y="238"/>
                    <a:pt x="989" y="259"/>
                  </a:cubicBezTo>
                  <a:cubicBezTo>
                    <a:pt x="1018" y="327"/>
                    <a:pt x="965" y="374"/>
                    <a:pt x="912" y="362"/>
                  </a:cubicBezTo>
                  <a:cubicBezTo>
                    <a:pt x="912" y="362"/>
                    <a:pt x="912" y="362"/>
                    <a:pt x="912" y="362"/>
                  </a:cubicBezTo>
                  <a:cubicBezTo>
                    <a:pt x="903" y="360"/>
                    <a:pt x="894" y="359"/>
                    <a:pt x="884" y="359"/>
                  </a:cubicBezTo>
                  <a:cubicBezTo>
                    <a:pt x="879" y="359"/>
                    <a:pt x="873" y="359"/>
                    <a:pt x="868" y="360"/>
                  </a:cubicBezTo>
                  <a:cubicBezTo>
                    <a:pt x="868" y="360"/>
                    <a:pt x="868" y="360"/>
                    <a:pt x="868" y="360"/>
                  </a:cubicBezTo>
                  <a:cubicBezTo>
                    <a:pt x="812" y="367"/>
                    <a:pt x="764" y="314"/>
                    <a:pt x="799" y="249"/>
                  </a:cubicBezTo>
                  <a:cubicBezTo>
                    <a:pt x="812" y="225"/>
                    <a:pt x="819" y="197"/>
                    <a:pt x="819" y="168"/>
                  </a:cubicBezTo>
                  <a:cubicBezTo>
                    <a:pt x="819" y="75"/>
                    <a:pt x="744" y="0"/>
                    <a:pt x="651" y="0"/>
                  </a:cubicBezTo>
                  <a:cubicBezTo>
                    <a:pt x="558" y="0"/>
                    <a:pt x="483" y="75"/>
                    <a:pt x="483" y="168"/>
                  </a:cubicBezTo>
                  <a:cubicBezTo>
                    <a:pt x="483" y="198"/>
                    <a:pt x="491" y="226"/>
                    <a:pt x="505" y="250"/>
                  </a:cubicBezTo>
                  <a:cubicBezTo>
                    <a:pt x="505" y="250"/>
                    <a:pt x="505" y="250"/>
                    <a:pt x="505" y="250"/>
                  </a:cubicBezTo>
                  <a:cubicBezTo>
                    <a:pt x="529" y="294"/>
                    <a:pt x="499" y="346"/>
                    <a:pt x="440" y="339"/>
                  </a:cubicBezTo>
                  <a:cubicBezTo>
                    <a:pt x="441" y="339"/>
                    <a:pt x="441" y="339"/>
                    <a:pt x="441" y="339"/>
                  </a:cubicBezTo>
                  <a:cubicBezTo>
                    <a:pt x="433" y="338"/>
                    <a:pt x="425" y="337"/>
                    <a:pt x="417" y="337"/>
                  </a:cubicBezTo>
                  <a:cubicBezTo>
                    <a:pt x="396" y="337"/>
                    <a:pt x="375" y="341"/>
                    <a:pt x="356" y="347"/>
                  </a:cubicBezTo>
                  <a:cubicBezTo>
                    <a:pt x="356" y="347"/>
                    <a:pt x="356" y="347"/>
                    <a:pt x="356" y="347"/>
                  </a:cubicBezTo>
                  <a:cubicBezTo>
                    <a:pt x="306" y="364"/>
                    <a:pt x="273" y="327"/>
                    <a:pt x="285" y="289"/>
                  </a:cubicBezTo>
                  <a:cubicBezTo>
                    <a:pt x="289" y="275"/>
                    <a:pt x="291" y="261"/>
                    <a:pt x="291" y="245"/>
                  </a:cubicBezTo>
                  <a:cubicBezTo>
                    <a:pt x="291" y="165"/>
                    <a:pt x="226" y="100"/>
                    <a:pt x="146" y="100"/>
                  </a:cubicBezTo>
                  <a:cubicBezTo>
                    <a:pt x="66" y="100"/>
                    <a:pt x="0" y="165"/>
                    <a:pt x="0" y="245"/>
                  </a:cubicBezTo>
                  <a:cubicBezTo>
                    <a:pt x="0" y="326"/>
                    <a:pt x="66" y="391"/>
                    <a:pt x="146" y="391"/>
                  </a:cubicBezTo>
                  <a:cubicBezTo>
                    <a:pt x="159" y="391"/>
                    <a:pt x="171" y="389"/>
                    <a:pt x="183" y="386"/>
                  </a:cubicBezTo>
                  <a:cubicBezTo>
                    <a:pt x="221" y="377"/>
                    <a:pt x="256" y="411"/>
                    <a:pt x="237" y="460"/>
                  </a:cubicBezTo>
                  <a:cubicBezTo>
                    <a:pt x="237" y="460"/>
                    <a:pt x="237" y="460"/>
                    <a:pt x="237" y="460"/>
                  </a:cubicBezTo>
                  <a:cubicBezTo>
                    <a:pt x="228" y="482"/>
                    <a:pt x="223" y="506"/>
                    <a:pt x="223" y="531"/>
                  </a:cubicBezTo>
                  <a:cubicBezTo>
                    <a:pt x="223" y="638"/>
                    <a:pt x="310" y="725"/>
                    <a:pt x="417" y="725"/>
                  </a:cubicBezTo>
                  <a:cubicBezTo>
                    <a:pt x="525" y="725"/>
                    <a:pt x="611" y="638"/>
                    <a:pt x="611" y="531"/>
                  </a:cubicBezTo>
                  <a:cubicBezTo>
                    <a:pt x="611" y="494"/>
                    <a:pt x="601" y="460"/>
                    <a:pt x="583" y="430"/>
                  </a:cubicBezTo>
                  <a:cubicBezTo>
                    <a:pt x="553" y="380"/>
                    <a:pt x="587" y="331"/>
                    <a:pt x="637" y="336"/>
                  </a:cubicBezTo>
                  <a:cubicBezTo>
                    <a:pt x="637" y="336"/>
                    <a:pt x="637" y="336"/>
                    <a:pt x="637" y="336"/>
                  </a:cubicBezTo>
                  <a:cubicBezTo>
                    <a:pt x="642" y="336"/>
                    <a:pt x="647" y="336"/>
                    <a:pt x="651" y="336"/>
                  </a:cubicBezTo>
                  <a:cubicBezTo>
                    <a:pt x="663" y="336"/>
                    <a:pt x="673" y="335"/>
                    <a:pt x="684" y="333"/>
                  </a:cubicBezTo>
                  <a:cubicBezTo>
                    <a:pt x="757" y="319"/>
                    <a:pt x="793" y="381"/>
                    <a:pt x="770" y="432"/>
                  </a:cubicBezTo>
                  <a:cubicBezTo>
                    <a:pt x="770" y="432"/>
                    <a:pt x="770" y="432"/>
                    <a:pt x="770" y="432"/>
                  </a:cubicBezTo>
                  <a:cubicBezTo>
                    <a:pt x="762" y="448"/>
                    <a:pt x="758" y="466"/>
                    <a:pt x="758" y="485"/>
                  </a:cubicBezTo>
                  <a:cubicBezTo>
                    <a:pt x="758" y="555"/>
                    <a:pt x="815" y="611"/>
                    <a:pt x="884" y="611"/>
                  </a:cubicBezTo>
                  <a:cubicBezTo>
                    <a:pt x="954" y="611"/>
                    <a:pt x="1010" y="555"/>
                    <a:pt x="1010" y="485"/>
                  </a:cubicBezTo>
                  <a:cubicBezTo>
                    <a:pt x="1010" y="470"/>
                    <a:pt x="1008" y="456"/>
                    <a:pt x="1003" y="443"/>
                  </a:cubicBezTo>
                  <a:cubicBezTo>
                    <a:pt x="985" y="392"/>
                    <a:pt x="1026" y="334"/>
                    <a:pt x="1096" y="355"/>
                  </a:cubicBezTo>
                  <a:cubicBezTo>
                    <a:pt x="1112" y="360"/>
                    <a:pt x="1129" y="362"/>
                    <a:pt x="1146" y="362"/>
                  </a:cubicBezTo>
                  <a:cubicBezTo>
                    <a:pt x="1241" y="362"/>
                    <a:pt x="1317" y="285"/>
                    <a:pt x="1317" y="191"/>
                  </a:cubicBezTo>
                  <a:cubicBezTo>
                    <a:pt x="1317" y="96"/>
                    <a:pt x="1241" y="19"/>
                    <a:pt x="1146" y="19"/>
                  </a:cubicBezTo>
                  <a:close/>
                </a:path>
              </a:pathLst>
            </a:custGeom>
            <a:solidFill>
              <a:schemeClr val="bg1">
                <a:lumMod val="85000"/>
              </a:schemeClr>
            </a:solidFill>
            <a:ln>
              <a:noFill/>
            </a:ln>
          </p:spPr>
          <p:txBody>
            <a:bodyPr anchor="ctr"/>
            <a:lstStyle/>
            <a:p>
              <a:pPr algn="ctr"/>
              <a:endParaRPr/>
            </a:p>
          </p:txBody>
        </p:sp>
        <p:sp>
          <p:nvSpPr>
            <p:cNvPr id="7" name="i$1ïḓè"/>
            <p:cNvSpPr/>
            <p:nvPr/>
          </p:nvSpPr>
          <p:spPr bwMode="auto">
            <a:xfrm>
              <a:off x="3684588" y="2500313"/>
              <a:ext cx="969963" cy="974725"/>
            </a:xfrm>
            <a:prstGeom prst="ellipse">
              <a:avLst/>
            </a:prstGeom>
            <a:solidFill>
              <a:schemeClr val="tx1">
                <a:lumMod val="50000"/>
                <a:lumOff val="50000"/>
              </a:schemeClr>
            </a:solidFill>
            <a:ln>
              <a:noFill/>
            </a:ln>
          </p:spPr>
          <p:txBody>
            <a:bodyPr anchor="ctr"/>
            <a:lstStyle/>
            <a:p>
              <a:pPr algn="ctr"/>
              <a:endParaRPr/>
            </a:p>
          </p:txBody>
        </p:sp>
        <p:sp>
          <p:nvSpPr>
            <p:cNvPr id="8" name="îşḷíďè"/>
            <p:cNvSpPr/>
            <p:nvPr/>
          </p:nvSpPr>
          <p:spPr bwMode="auto">
            <a:xfrm>
              <a:off x="4522788" y="3397250"/>
              <a:ext cx="1333500" cy="1336675"/>
            </a:xfrm>
            <a:prstGeom prst="ellipse">
              <a:avLst/>
            </a:prstGeom>
            <a:solidFill>
              <a:schemeClr val="accent1"/>
            </a:solidFill>
            <a:ln>
              <a:noFill/>
            </a:ln>
          </p:spPr>
          <p:txBody>
            <a:bodyPr anchor="ctr"/>
            <a:lstStyle/>
            <a:p>
              <a:pPr algn="ctr"/>
              <a:endParaRPr/>
            </a:p>
          </p:txBody>
        </p:sp>
        <p:sp>
          <p:nvSpPr>
            <p:cNvPr id="9" name="ïşļíḓê"/>
            <p:cNvSpPr/>
            <p:nvPr/>
          </p:nvSpPr>
          <p:spPr bwMode="auto">
            <a:xfrm>
              <a:off x="5495926" y="2124075"/>
              <a:ext cx="1143000" cy="1144588"/>
            </a:xfrm>
            <a:prstGeom prst="ellipse">
              <a:avLst/>
            </a:prstGeom>
            <a:solidFill>
              <a:schemeClr val="bg1">
                <a:lumMod val="65000"/>
              </a:schemeClr>
            </a:solidFill>
            <a:ln>
              <a:noFill/>
            </a:ln>
          </p:spPr>
          <p:txBody>
            <a:bodyPr anchor="ctr"/>
            <a:lstStyle/>
            <a:p>
              <a:pPr algn="ctr"/>
              <a:endParaRPr/>
            </a:p>
          </p:txBody>
        </p:sp>
        <p:sp>
          <p:nvSpPr>
            <p:cNvPr id="10" name="iSļíḋe"/>
            <p:cNvSpPr/>
            <p:nvPr/>
          </p:nvSpPr>
          <p:spPr bwMode="auto">
            <a:xfrm>
              <a:off x="6529388" y="3475038"/>
              <a:ext cx="827088" cy="828675"/>
            </a:xfrm>
            <a:prstGeom prst="ellipse">
              <a:avLst/>
            </a:prstGeom>
            <a:solidFill>
              <a:schemeClr val="tx1">
                <a:lumMod val="50000"/>
                <a:lumOff val="50000"/>
              </a:schemeClr>
            </a:solidFill>
            <a:ln>
              <a:noFill/>
            </a:ln>
          </p:spPr>
          <p:txBody>
            <a:bodyPr anchor="ctr"/>
            <a:lstStyle/>
            <a:p>
              <a:pPr algn="ctr"/>
              <a:endParaRPr/>
            </a:p>
          </p:txBody>
        </p:sp>
        <p:sp>
          <p:nvSpPr>
            <p:cNvPr id="11" name="íṩľiďé"/>
            <p:cNvSpPr/>
            <p:nvPr/>
          </p:nvSpPr>
          <p:spPr bwMode="auto">
            <a:xfrm>
              <a:off x="7345363" y="2198688"/>
              <a:ext cx="1165225" cy="1168400"/>
            </a:xfrm>
            <a:prstGeom prst="ellipse">
              <a:avLst/>
            </a:prstGeom>
            <a:solidFill>
              <a:schemeClr val="bg1">
                <a:lumMod val="65000"/>
              </a:schemeClr>
            </a:solidFill>
            <a:ln>
              <a:noFill/>
            </a:ln>
          </p:spPr>
          <p:txBody>
            <a:bodyPr anchor="ctr"/>
            <a:lstStyle/>
            <a:p>
              <a:pPr algn="ctr"/>
              <a:endParaRPr/>
            </a:p>
          </p:txBody>
        </p:sp>
        <p:sp>
          <p:nvSpPr>
            <p:cNvPr id="12" name="ï$1iḋê"/>
            <p:cNvSpPr/>
            <p:nvPr/>
          </p:nvSpPr>
          <p:spPr bwMode="auto">
            <a:xfrm>
              <a:off x="7664451" y="2519763"/>
              <a:ext cx="527050" cy="526250"/>
            </a:xfrm>
            <a:custGeom>
              <a:avLst/>
              <a:gdLst>
                <a:gd name="connsiteX0" fmla="*/ 59406 w 606740"/>
                <a:gd name="connsiteY0" fmla="*/ 325182 h 605821"/>
                <a:gd name="connsiteX1" fmla="*/ 281908 w 606740"/>
                <a:gd name="connsiteY1" fmla="*/ 547227 h 605821"/>
                <a:gd name="connsiteX2" fmla="*/ 276800 w 606740"/>
                <a:gd name="connsiteY2" fmla="*/ 605821 h 605821"/>
                <a:gd name="connsiteX3" fmla="*/ 1552 w 606740"/>
                <a:gd name="connsiteY3" fmla="*/ 330189 h 605821"/>
                <a:gd name="connsiteX4" fmla="*/ 59406 w 606740"/>
                <a:gd name="connsiteY4" fmla="*/ 325182 h 605821"/>
                <a:gd name="connsiteX5" fmla="*/ 602385 w 606740"/>
                <a:gd name="connsiteY5" fmla="*/ 251442 h 605821"/>
                <a:gd name="connsiteX6" fmla="*/ 329425 w 606740"/>
                <a:gd name="connsiteY6" fmla="*/ 605045 h 605821"/>
                <a:gd name="connsiteX7" fmla="*/ 324318 w 606740"/>
                <a:gd name="connsiteY7" fmla="*/ 546096 h 605821"/>
                <a:gd name="connsiteX8" fmla="*/ 495522 w 606740"/>
                <a:gd name="connsiteY8" fmla="*/ 452203 h 605821"/>
                <a:gd name="connsiteX9" fmla="*/ 542965 w 606740"/>
                <a:gd name="connsiteY9" fmla="*/ 261731 h 605821"/>
                <a:gd name="connsiteX10" fmla="*/ 602385 w 606740"/>
                <a:gd name="connsiteY10" fmla="*/ 251442 h 605821"/>
                <a:gd name="connsiteX11" fmla="*/ 303431 w 606740"/>
                <a:gd name="connsiteY11" fmla="*/ 210142 h 605821"/>
                <a:gd name="connsiteX12" fmla="*/ 209010 w 606740"/>
                <a:gd name="connsiteY12" fmla="*/ 304421 h 605821"/>
                <a:gd name="connsiteX13" fmla="*/ 239463 w 606740"/>
                <a:gd name="connsiteY13" fmla="*/ 373670 h 605821"/>
                <a:gd name="connsiteX14" fmla="*/ 280035 w 606740"/>
                <a:gd name="connsiteY14" fmla="*/ 321293 h 605821"/>
                <a:gd name="connsiteX15" fmla="*/ 259516 w 606740"/>
                <a:gd name="connsiteY15" fmla="*/ 284026 h 605821"/>
                <a:gd name="connsiteX16" fmla="*/ 303431 w 606740"/>
                <a:gd name="connsiteY16" fmla="*/ 240178 h 605821"/>
                <a:gd name="connsiteX17" fmla="*/ 347346 w 606740"/>
                <a:gd name="connsiteY17" fmla="*/ 284026 h 605821"/>
                <a:gd name="connsiteX18" fmla="*/ 326827 w 606740"/>
                <a:gd name="connsiteY18" fmla="*/ 321293 h 605821"/>
                <a:gd name="connsiteX19" fmla="*/ 367399 w 606740"/>
                <a:gd name="connsiteY19" fmla="*/ 373670 h 605821"/>
                <a:gd name="connsiteX20" fmla="*/ 397852 w 606740"/>
                <a:gd name="connsiteY20" fmla="*/ 304421 h 605821"/>
                <a:gd name="connsiteX21" fmla="*/ 303431 w 606740"/>
                <a:gd name="connsiteY21" fmla="*/ 210142 h 605821"/>
                <a:gd name="connsiteX22" fmla="*/ 285976 w 606740"/>
                <a:gd name="connsiteY22" fmla="*/ 109746 h 605821"/>
                <a:gd name="connsiteX23" fmla="*/ 320885 w 606740"/>
                <a:gd name="connsiteY23" fmla="*/ 109746 h 605821"/>
                <a:gd name="connsiteX24" fmla="*/ 333791 w 606740"/>
                <a:gd name="connsiteY24" fmla="*/ 122631 h 605821"/>
                <a:gd name="connsiteX25" fmla="*/ 333791 w 606740"/>
                <a:gd name="connsiteY25" fmla="*/ 151647 h 605821"/>
                <a:gd name="connsiteX26" fmla="*/ 389960 w 606740"/>
                <a:gd name="connsiteY26" fmla="*/ 174915 h 605821"/>
                <a:gd name="connsiteX27" fmla="*/ 410478 w 606740"/>
                <a:gd name="connsiteY27" fmla="*/ 154428 h 605821"/>
                <a:gd name="connsiteX28" fmla="*/ 428675 w 606740"/>
                <a:gd name="connsiteY28" fmla="*/ 154428 h 605821"/>
                <a:gd name="connsiteX29" fmla="*/ 453464 w 606740"/>
                <a:gd name="connsiteY29" fmla="*/ 179087 h 605821"/>
                <a:gd name="connsiteX30" fmla="*/ 453464 w 606740"/>
                <a:gd name="connsiteY30" fmla="*/ 197257 h 605821"/>
                <a:gd name="connsiteX31" fmla="*/ 432946 w 606740"/>
                <a:gd name="connsiteY31" fmla="*/ 217837 h 605821"/>
                <a:gd name="connsiteX32" fmla="*/ 456157 w 606740"/>
                <a:gd name="connsiteY32" fmla="*/ 273922 h 605821"/>
                <a:gd name="connsiteX33" fmla="*/ 485309 w 606740"/>
                <a:gd name="connsiteY33" fmla="*/ 273922 h 605821"/>
                <a:gd name="connsiteX34" fmla="*/ 498121 w 606740"/>
                <a:gd name="connsiteY34" fmla="*/ 286808 h 605821"/>
                <a:gd name="connsiteX35" fmla="*/ 498121 w 606740"/>
                <a:gd name="connsiteY35" fmla="*/ 321664 h 605821"/>
                <a:gd name="connsiteX36" fmla="*/ 485309 w 606740"/>
                <a:gd name="connsiteY36" fmla="*/ 334457 h 605821"/>
                <a:gd name="connsiteX37" fmla="*/ 456157 w 606740"/>
                <a:gd name="connsiteY37" fmla="*/ 334457 h 605821"/>
                <a:gd name="connsiteX38" fmla="*/ 432946 w 606740"/>
                <a:gd name="connsiteY38" fmla="*/ 390634 h 605821"/>
                <a:gd name="connsiteX39" fmla="*/ 453464 w 606740"/>
                <a:gd name="connsiteY39" fmla="*/ 411121 h 605821"/>
                <a:gd name="connsiteX40" fmla="*/ 453464 w 606740"/>
                <a:gd name="connsiteY40" fmla="*/ 429291 h 605821"/>
                <a:gd name="connsiteX41" fmla="*/ 428675 w 606740"/>
                <a:gd name="connsiteY41" fmla="*/ 454042 h 605821"/>
                <a:gd name="connsiteX42" fmla="*/ 410478 w 606740"/>
                <a:gd name="connsiteY42" fmla="*/ 454042 h 605821"/>
                <a:gd name="connsiteX43" fmla="*/ 389960 w 606740"/>
                <a:gd name="connsiteY43" fmla="*/ 433463 h 605821"/>
                <a:gd name="connsiteX44" fmla="*/ 333791 w 606740"/>
                <a:gd name="connsiteY44" fmla="*/ 456731 h 605821"/>
                <a:gd name="connsiteX45" fmla="*/ 333791 w 606740"/>
                <a:gd name="connsiteY45" fmla="*/ 485932 h 605821"/>
                <a:gd name="connsiteX46" fmla="*/ 320885 w 606740"/>
                <a:gd name="connsiteY46" fmla="*/ 498632 h 605821"/>
                <a:gd name="connsiteX47" fmla="*/ 285976 w 606740"/>
                <a:gd name="connsiteY47" fmla="*/ 498632 h 605821"/>
                <a:gd name="connsiteX48" fmla="*/ 273071 w 606740"/>
                <a:gd name="connsiteY48" fmla="*/ 485747 h 605821"/>
                <a:gd name="connsiteX49" fmla="*/ 273071 w 606740"/>
                <a:gd name="connsiteY49" fmla="*/ 456731 h 605821"/>
                <a:gd name="connsiteX50" fmla="*/ 216902 w 606740"/>
                <a:gd name="connsiteY50" fmla="*/ 433463 h 605821"/>
                <a:gd name="connsiteX51" fmla="*/ 196384 w 606740"/>
                <a:gd name="connsiteY51" fmla="*/ 454042 h 605821"/>
                <a:gd name="connsiteX52" fmla="*/ 178187 w 606740"/>
                <a:gd name="connsiteY52" fmla="*/ 454042 h 605821"/>
                <a:gd name="connsiteX53" fmla="*/ 153398 w 606740"/>
                <a:gd name="connsiteY53" fmla="*/ 429291 h 605821"/>
                <a:gd name="connsiteX54" fmla="*/ 153398 w 606740"/>
                <a:gd name="connsiteY54" fmla="*/ 411121 h 605821"/>
                <a:gd name="connsiteX55" fmla="*/ 173916 w 606740"/>
                <a:gd name="connsiteY55" fmla="*/ 390634 h 605821"/>
                <a:gd name="connsiteX56" fmla="*/ 150705 w 606740"/>
                <a:gd name="connsiteY56" fmla="*/ 334457 h 605821"/>
                <a:gd name="connsiteX57" fmla="*/ 121553 w 606740"/>
                <a:gd name="connsiteY57" fmla="*/ 334457 h 605821"/>
                <a:gd name="connsiteX58" fmla="*/ 108741 w 606740"/>
                <a:gd name="connsiteY58" fmla="*/ 321664 h 605821"/>
                <a:gd name="connsiteX59" fmla="*/ 108741 w 606740"/>
                <a:gd name="connsiteY59" fmla="*/ 286808 h 605821"/>
                <a:gd name="connsiteX60" fmla="*/ 121553 w 606740"/>
                <a:gd name="connsiteY60" fmla="*/ 273922 h 605821"/>
                <a:gd name="connsiteX61" fmla="*/ 150705 w 606740"/>
                <a:gd name="connsiteY61" fmla="*/ 273922 h 605821"/>
                <a:gd name="connsiteX62" fmla="*/ 173916 w 606740"/>
                <a:gd name="connsiteY62" fmla="*/ 217837 h 605821"/>
                <a:gd name="connsiteX63" fmla="*/ 153398 w 606740"/>
                <a:gd name="connsiteY63" fmla="*/ 197257 h 605821"/>
                <a:gd name="connsiteX64" fmla="*/ 153398 w 606740"/>
                <a:gd name="connsiteY64" fmla="*/ 179087 h 605821"/>
                <a:gd name="connsiteX65" fmla="*/ 178187 w 606740"/>
                <a:gd name="connsiteY65" fmla="*/ 154428 h 605821"/>
                <a:gd name="connsiteX66" fmla="*/ 196384 w 606740"/>
                <a:gd name="connsiteY66" fmla="*/ 154428 h 605821"/>
                <a:gd name="connsiteX67" fmla="*/ 216902 w 606740"/>
                <a:gd name="connsiteY67" fmla="*/ 174915 h 605821"/>
                <a:gd name="connsiteX68" fmla="*/ 273071 w 606740"/>
                <a:gd name="connsiteY68" fmla="*/ 151647 h 605821"/>
                <a:gd name="connsiteX69" fmla="*/ 273071 w 606740"/>
                <a:gd name="connsiteY69" fmla="*/ 122631 h 605821"/>
                <a:gd name="connsiteX70" fmla="*/ 285976 w 606740"/>
                <a:gd name="connsiteY70" fmla="*/ 109746 h 605821"/>
                <a:gd name="connsiteX71" fmla="*/ 477610 w 606740"/>
                <a:gd name="connsiteY71" fmla="*/ 55270 h 605821"/>
                <a:gd name="connsiteX72" fmla="*/ 589009 w 606740"/>
                <a:gd name="connsiteY72" fmla="*/ 200127 h 605821"/>
                <a:gd name="connsiteX73" fmla="*/ 531917 w 606740"/>
                <a:gd name="connsiteY73" fmla="*/ 220887 h 605821"/>
                <a:gd name="connsiteX74" fmla="*/ 495898 w 606740"/>
                <a:gd name="connsiteY74" fmla="*/ 155919 h 605821"/>
                <a:gd name="connsiteX75" fmla="*/ 442798 w 606740"/>
                <a:gd name="connsiteY75" fmla="*/ 104853 h 605821"/>
                <a:gd name="connsiteX76" fmla="*/ 477610 w 606740"/>
                <a:gd name="connsiteY76" fmla="*/ 55270 h 605821"/>
                <a:gd name="connsiteX77" fmla="*/ 287505 w 606740"/>
                <a:gd name="connsiteY77" fmla="*/ 284 h 605821"/>
                <a:gd name="connsiteX78" fmla="*/ 431931 w 606740"/>
                <a:gd name="connsiteY78" fmla="*/ 28455 h 605821"/>
                <a:gd name="connsiteX79" fmla="*/ 406305 w 606740"/>
                <a:gd name="connsiteY79" fmla="*/ 83337 h 605821"/>
                <a:gd name="connsiteX80" fmla="*/ 60444 w 606740"/>
                <a:gd name="connsiteY80" fmla="*/ 282843 h 605821"/>
                <a:gd name="connsiteX81" fmla="*/ 0 w 606740"/>
                <a:gd name="connsiteY81" fmla="*/ 277559 h 605821"/>
                <a:gd name="connsiteX82" fmla="*/ 148093 w 606740"/>
                <a:gd name="connsiteY82" fmla="*/ 43381 h 605821"/>
                <a:gd name="connsiteX83" fmla="*/ 287505 w 606740"/>
                <a:gd name="connsiteY83" fmla="*/ 284 h 60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6740" h="605821">
                  <a:moveTo>
                    <a:pt x="59406" y="325182"/>
                  </a:moveTo>
                  <a:cubicBezTo>
                    <a:pt x="80950" y="452568"/>
                    <a:pt x="154777" y="526182"/>
                    <a:pt x="281908" y="547227"/>
                  </a:cubicBezTo>
                  <a:cubicBezTo>
                    <a:pt x="280329" y="566233"/>
                    <a:pt x="278565" y="585795"/>
                    <a:pt x="276800" y="605821"/>
                  </a:cubicBezTo>
                  <a:cubicBezTo>
                    <a:pt x="114103" y="592749"/>
                    <a:pt x="6195" y="453774"/>
                    <a:pt x="1552" y="330189"/>
                  </a:cubicBezTo>
                  <a:cubicBezTo>
                    <a:pt x="21053" y="328520"/>
                    <a:pt x="40555" y="326851"/>
                    <a:pt x="59406" y="325182"/>
                  </a:cubicBezTo>
                  <a:close/>
                  <a:moveTo>
                    <a:pt x="602385" y="251442"/>
                  </a:moveTo>
                  <a:cubicBezTo>
                    <a:pt x="635159" y="451925"/>
                    <a:pt x="476953" y="599855"/>
                    <a:pt x="329425" y="605045"/>
                  </a:cubicBezTo>
                  <a:cubicBezTo>
                    <a:pt x="327846" y="585488"/>
                    <a:pt x="326082" y="566116"/>
                    <a:pt x="324318" y="546096"/>
                  </a:cubicBezTo>
                  <a:cubicBezTo>
                    <a:pt x="394880" y="538310"/>
                    <a:pt x="452443" y="507816"/>
                    <a:pt x="495522" y="452203"/>
                  </a:cubicBezTo>
                  <a:cubicBezTo>
                    <a:pt x="538880" y="396220"/>
                    <a:pt x="553457" y="332544"/>
                    <a:pt x="542965" y="261731"/>
                  </a:cubicBezTo>
                  <a:cubicBezTo>
                    <a:pt x="563298" y="258301"/>
                    <a:pt x="582981" y="254779"/>
                    <a:pt x="602385" y="251442"/>
                  </a:cubicBezTo>
                  <a:close/>
                  <a:moveTo>
                    <a:pt x="303431" y="210142"/>
                  </a:moveTo>
                  <a:cubicBezTo>
                    <a:pt x="251346" y="210142"/>
                    <a:pt x="209010" y="252415"/>
                    <a:pt x="209010" y="304421"/>
                  </a:cubicBezTo>
                  <a:cubicBezTo>
                    <a:pt x="209010" y="331768"/>
                    <a:pt x="220708" y="356334"/>
                    <a:pt x="239463" y="373670"/>
                  </a:cubicBezTo>
                  <a:cubicBezTo>
                    <a:pt x="242248" y="349660"/>
                    <a:pt x="258217" y="329821"/>
                    <a:pt x="280035" y="321293"/>
                  </a:cubicBezTo>
                  <a:cubicBezTo>
                    <a:pt x="267687" y="313506"/>
                    <a:pt x="259516" y="299786"/>
                    <a:pt x="259516" y="284026"/>
                  </a:cubicBezTo>
                  <a:cubicBezTo>
                    <a:pt x="259516" y="259831"/>
                    <a:pt x="279199" y="240178"/>
                    <a:pt x="303431" y="240178"/>
                  </a:cubicBezTo>
                  <a:cubicBezTo>
                    <a:pt x="327663" y="240085"/>
                    <a:pt x="347346" y="259831"/>
                    <a:pt x="347346" y="284026"/>
                  </a:cubicBezTo>
                  <a:cubicBezTo>
                    <a:pt x="347346" y="299786"/>
                    <a:pt x="339083" y="313506"/>
                    <a:pt x="326827" y="321293"/>
                  </a:cubicBezTo>
                  <a:cubicBezTo>
                    <a:pt x="348645" y="329821"/>
                    <a:pt x="364614" y="349660"/>
                    <a:pt x="367399" y="373670"/>
                  </a:cubicBezTo>
                  <a:cubicBezTo>
                    <a:pt x="386154" y="356520"/>
                    <a:pt x="397852" y="331861"/>
                    <a:pt x="397852" y="304421"/>
                  </a:cubicBezTo>
                  <a:cubicBezTo>
                    <a:pt x="397852" y="252415"/>
                    <a:pt x="355516" y="210142"/>
                    <a:pt x="303431" y="210142"/>
                  </a:cubicBezTo>
                  <a:close/>
                  <a:moveTo>
                    <a:pt x="285976" y="109746"/>
                  </a:moveTo>
                  <a:lnTo>
                    <a:pt x="320885" y="109746"/>
                  </a:lnTo>
                  <a:cubicBezTo>
                    <a:pt x="327942" y="109746"/>
                    <a:pt x="333791" y="115493"/>
                    <a:pt x="333791" y="122631"/>
                  </a:cubicBezTo>
                  <a:lnTo>
                    <a:pt x="333791" y="151647"/>
                  </a:lnTo>
                  <a:cubicBezTo>
                    <a:pt x="354216" y="155726"/>
                    <a:pt x="373249" y="163791"/>
                    <a:pt x="389960" y="174915"/>
                  </a:cubicBezTo>
                  <a:lnTo>
                    <a:pt x="410478" y="154428"/>
                  </a:lnTo>
                  <a:cubicBezTo>
                    <a:pt x="415492" y="149422"/>
                    <a:pt x="423662" y="149422"/>
                    <a:pt x="428675" y="154428"/>
                  </a:cubicBezTo>
                  <a:lnTo>
                    <a:pt x="453464" y="179087"/>
                  </a:lnTo>
                  <a:cubicBezTo>
                    <a:pt x="458385" y="184093"/>
                    <a:pt x="458385" y="192251"/>
                    <a:pt x="453464" y="197257"/>
                  </a:cubicBezTo>
                  <a:lnTo>
                    <a:pt x="432946" y="217837"/>
                  </a:lnTo>
                  <a:cubicBezTo>
                    <a:pt x="444087" y="234523"/>
                    <a:pt x="452072" y="253527"/>
                    <a:pt x="456157" y="273922"/>
                  </a:cubicBezTo>
                  <a:lnTo>
                    <a:pt x="485309" y="273922"/>
                  </a:lnTo>
                  <a:cubicBezTo>
                    <a:pt x="492365" y="273922"/>
                    <a:pt x="498121" y="279577"/>
                    <a:pt x="498121" y="286808"/>
                  </a:cubicBezTo>
                  <a:lnTo>
                    <a:pt x="498121" y="321664"/>
                  </a:lnTo>
                  <a:cubicBezTo>
                    <a:pt x="498121" y="328709"/>
                    <a:pt x="492458" y="334457"/>
                    <a:pt x="485309" y="334457"/>
                  </a:cubicBezTo>
                  <a:lnTo>
                    <a:pt x="456157" y="334457"/>
                  </a:lnTo>
                  <a:cubicBezTo>
                    <a:pt x="452072" y="354851"/>
                    <a:pt x="444087" y="373948"/>
                    <a:pt x="432946" y="390634"/>
                  </a:cubicBezTo>
                  <a:lnTo>
                    <a:pt x="453464" y="411121"/>
                  </a:lnTo>
                  <a:cubicBezTo>
                    <a:pt x="458385" y="416035"/>
                    <a:pt x="458385" y="424192"/>
                    <a:pt x="453464" y="429291"/>
                  </a:cubicBezTo>
                  <a:lnTo>
                    <a:pt x="428675" y="454042"/>
                  </a:lnTo>
                  <a:cubicBezTo>
                    <a:pt x="423755" y="458956"/>
                    <a:pt x="415585" y="458956"/>
                    <a:pt x="410478" y="454042"/>
                  </a:cubicBezTo>
                  <a:lnTo>
                    <a:pt x="389960" y="433463"/>
                  </a:lnTo>
                  <a:cubicBezTo>
                    <a:pt x="373249" y="444587"/>
                    <a:pt x="354216" y="452652"/>
                    <a:pt x="333791" y="456731"/>
                  </a:cubicBezTo>
                  <a:lnTo>
                    <a:pt x="333791" y="485932"/>
                  </a:lnTo>
                  <a:cubicBezTo>
                    <a:pt x="333791" y="492977"/>
                    <a:pt x="327942" y="498632"/>
                    <a:pt x="320885" y="498632"/>
                  </a:cubicBezTo>
                  <a:lnTo>
                    <a:pt x="285976" y="498632"/>
                  </a:lnTo>
                  <a:cubicBezTo>
                    <a:pt x="278920" y="498632"/>
                    <a:pt x="273071" y="492977"/>
                    <a:pt x="273071" y="485747"/>
                  </a:cubicBezTo>
                  <a:lnTo>
                    <a:pt x="273071" y="456731"/>
                  </a:lnTo>
                  <a:cubicBezTo>
                    <a:pt x="252646" y="452652"/>
                    <a:pt x="233613" y="444587"/>
                    <a:pt x="216902" y="433463"/>
                  </a:cubicBezTo>
                  <a:lnTo>
                    <a:pt x="196384" y="454042"/>
                  </a:lnTo>
                  <a:cubicBezTo>
                    <a:pt x="191370" y="458956"/>
                    <a:pt x="183200" y="458956"/>
                    <a:pt x="178187" y="454042"/>
                  </a:cubicBezTo>
                  <a:lnTo>
                    <a:pt x="153398" y="429291"/>
                  </a:lnTo>
                  <a:cubicBezTo>
                    <a:pt x="148477" y="424378"/>
                    <a:pt x="148477" y="416220"/>
                    <a:pt x="153398" y="411121"/>
                  </a:cubicBezTo>
                  <a:lnTo>
                    <a:pt x="173916" y="390634"/>
                  </a:lnTo>
                  <a:cubicBezTo>
                    <a:pt x="162775" y="373948"/>
                    <a:pt x="154790" y="354851"/>
                    <a:pt x="150705" y="334457"/>
                  </a:cubicBezTo>
                  <a:lnTo>
                    <a:pt x="121553" y="334457"/>
                  </a:lnTo>
                  <a:cubicBezTo>
                    <a:pt x="114497" y="334457"/>
                    <a:pt x="108741" y="328802"/>
                    <a:pt x="108741" y="321664"/>
                  </a:cubicBezTo>
                  <a:lnTo>
                    <a:pt x="108741" y="286808"/>
                  </a:lnTo>
                  <a:cubicBezTo>
                    <a:pt x="108741" y="279762"/>
                    <a:pt x="114404" y="273922"/>
                    <a:pt x="121553" y="273922"/>
                  </a:cubicBezTo>
                  <a:lnTo>
                    <a:pt x="150705" y="273922"/>
                  </a:lnTo>
                  <a:cubicBezTo>
                    <a:pt x="154790" y="253527"/>
                    <a:pt x="162775" y="234523"/>
                    <a:pt x="173916" y="217837"/>
                  </a:cubicBezTo>
                  <a:lnTo>
                    <a:pt x="153398" y="197257"/>
                  </a:lnTo>
                  <a:cubicBezTo>
                    <a:pt x="148292" y="192343"/>
                    <a:pt x="148477" y="184186"/>
                    <a:pt x="153398" y="179087"/>
                  </a:cubicBezTo>
                  <a:lnTo>
                    <a:pt x="178187" y="154428"/>
                  </a:lnTo>
                  <a:cubicBezTo>
                    <a:pt x="183107" y="149422"/>
                    <a:pt x="191277" y="149422"/>
                    <a:pt x="196384" y="154428"/>
                  </a:cubicBezTo>
                  <a:lnTo>
                    <a:pt x="216902" y="174915"/>
                  </a:lnTo>
                  <a:cubicBezTo>
                    <a:pt x="233613" y="163698"/>
                    <a:pt x="252646" y="155726"/>
                    <a:pt x="273071" y="151647"/>
                  </a:cubicBezTo>
                  <a:lnTo>
                    <a:pt x="273071" y="122631"/>
                  </a:lnTo>
                  <a:cubicBezTo>
                    <a:pt x="273071" y="115586"/>
                    <a:pt x="278828" y="109746"/>
                    <a:pt x="285976" y="109746"/>
                  </a:cubicBezTo>
                  <a:close/>
                  <a:moveTo>
                    <a:pt x="477610" y="55270"/>
                  </a:moveTo>
                  <a:cubicBezTo>
                    <a:pt x="529689" y="92619"/>
                    <a:pt x="566451" y="140349"/>
                    <a:pt x="589009" y="200127"/>
                  </a:cubicBezTo>
                  <a:cubicBezTo>
                    <a:pt x="569422" y="207263"/>
                    <a:pt x="550855" y="213936"/>
                    <a:pt x="531917" y="220887"/>
                  </a:cubicBezTo>
                  <a:cubicBezTo>
                    <a:pt x="522820" y="197068"/>
                    <a:pt x="511123" y="175567"/>
                    <a:pt x="495898" y="155919"/>
                  </a:cubicBezTo>
                  <a:cubicBezTo>
                    <a:pt x="480860" y="136364"/>
                    <a:pt x="462850" y="119682"/>
                    <a:pt x="442798" y="104853"/>
                  </a:cubicBezTo>
                  <a:cubicBezTo>
                    <a:pt x="454588" y="88078"/>
                    <a:pt x="466006" y="71859"/>
                    <a:pt x="477610" y="55270"/>
                  </a:cubicBezTo>
                  <a:close/>
                  <a:moveTo>
                    <a:pt x="287505" y="284"/>
                  </a:moveTo>
                  <a:cubicBezTo>
                    <a:pt x="334882" y="-1837"/>
                    <a:pt x="383093" y="7920"/>
                    <a:pt x="431931" y="28455"/>
                  </a:cubicBezTo>
                  <a:cubicBezTo>
                    <a:pt x="423018" y="47460"/>
                    <a:pt x="414754" y="65445"/>
                    <a:pt x="406305" y="83337"/>
                  </a:cubicBezTo>
                  <a:cubicBezTo>
                    <a:pt x="242241" y="9635"/>
                    <a:pt x="71215" y="128208"/>
                    <a:pt x="60444" y="282843"/>
                  </a:cubicBezTo>
                  <a:cubicBezTo>
                    <a:pt x="40760" y="281082"/>
                    <a:pt x="20891" y="279413"/>
                    <a:pt x="0" y="277559"/>
                  </a:cubicBezTo>
                  <a:cubicBezTo>
                    <a:pt x="12256" y="175210"/>
                    <a:pt x="60073" y="95667"/>
                    <a:pt x="148093" y="43381"/>
                  </a:cubicBezTo>
                  <a:cubicBezTo>
                    <a:pt x="193589" y="16403"/>
                    <a:pt x="240129" y="2404"/>
                    <a:pt x="287505" y="284"/>
                  </a:cubicBezTo>
                  <a:close/>
                </a:path>
              </a:pathLst>
            </a:custGeom>
            <a:solidFill>
              <a:srgbClr val="FFFFFF"/>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3" name="í$ļïďé"/>
            <p:cNvSpPr/>
            <p:nvPr/>
          </p:nvSpPr>
          <p:spPr bwMode="auto">
            <a:xfrm>
              <a:off x="6729565" y="3676331"/>
              <a:ext cx="426735" cy="426088"/>
            </a:xfrm>
            <a:custGeom>
              <a:avLst/>
              <a:gdLst>
                <a:gd name="connsiteX0" fmla="*/ 59406 w 606740"/>
                <a:gd name="connsiteY0" fmla="*/ 325182 h 605821"/>
                <a:gd name="connsiteX1" fmla="*/ 281908 w 606740"/>
                <a:gd name="connsiteY1" fmla="*/ 547227 h 605821"/>
                <a:gd name="connsiteX2" fmla="*/ 276800 w 606740"/>
                <a:gd name="connsiteY2" fmla="*/ 605821 h 605821"/>
                <a:gd name="connsiteX3" fmla="*/ 1552 w 606740"/>
                <a:gd name="connsiteY3" fmla="*/ 330189 h 605821"/>
                <a:gd name="connsiteX4" fmla="*/ 59406 w 606740"/>
                <a:gd name="connsiteY4" fmla="*/ 325182 h 605821"/>
                <a:gd name="connsiteX5" fmla="*/ 602385 w 606740"/>
                <a:gd name="connsiteY5" fmla="*/ 251442 h 605821"/>
                <a:gd name="connsiteX6" fmla="*/ 329425 w 606740"/>
                <a:gd name="connsiteY6" fmla="*/ 605045 h 605821"/>
                <a:gd name="connsiteX7" fmla="*/ 324318 w 606740"/>
                <a:gd name="connsiteY7" fmla="*/ 546096 h 605821"/>
                <a:gd name="connsiteX8" fmla="*/ 495522 w 606740"/>
                <a:gd name="connsiteY8" fmla="*/ 452203 h 605821"/>
                <a:gd name="connsiteX9" fmla="*/ 542965 w 606740"/>
                <a:gd name="connsiteY9" fmla="*/ 261731 h 605821"/>
                <a:gd name="connsiteX10" fmla="*/ 602385 w 606740"/>
                <a:gd name="connsiteY10" fmla="*/ 251442 h 605821"/>
                <a:gd name="connsiteX11" fmla="*/ 303431 w 606740"/>
                <a:gd name="connsiteY11" fmla="*/ 210142 h 605821"/>
                <a:gd name="connsiteX12" fmla="*/ 209010 w 606740"/>
                <a:gd name="connsiteY12" fmla="*/ 304421 h 605821"/>
                <a:gd name="connsiteX13" fmla="*/ 239463 w 606740"/>
                <a:gd name="connsiteY13" fmla="*/ 373670 h 605821"/>
                <a:gd name="connsiteX14" fmla="*/ 280035 w 606740"/>
                <a:gd name="connsiteY14" fmla="*/ 321293 h 605821"/>
                <a:gd name="connsiteX15" fmla="*/ 259516 w 606740"/>
                <a:gd name="connsiteY15" fmla="*/ 284026 h 605821"/>
                <a:gd name="connsiteX16" fmla="*/ 303431 w 606740"/>
                <a:gd name="connsiteY16" fmla="*/ 240178 h 605821"/>
                <a:gd name="connsiteX17" fmla="*/ 347346 w 606740"/>
                <a:gd name="connsiteY17" fmla="*/ 284026 h 605821"/>
                <a:gd name="connsiteX18" fmla="*/ 326827 w 606740"/>
                <a:gd name="connsiteY18" fmla="*/ 321293 h 605821"/>
                <a:gd name="connsiteX19" fmla="*/ 367399 w 606740"/>
                <a:gd name="connsiteY19" fmla="*/ 373670 h 605821"/>
                <a:gd name="connsiteX20" fmla="*/ 397852 w 606740"/>
                <a:gd name="connsiteY20" fmla="*/ 304421 h 605821"/>
                <a:gd name="connsiteX21" fmla="*/ 303431 w 606740"/>
                <a:gd name="connsiteY21" fmla="*/ 210142 h 605821"/>
                <a:gd name="connsiteX22" fmla="*/ 285976 w 606740"/>
                <a:gd name="connsiteY22" fmla="*/ 109746 h 605821"/>
                <a:gd name="connsiteX23" fmla="*/ 320885 w 606740"/>
                <a:gd name="connsiteY23" fmla="*/ 109746 h 605821"/>
                <a:gd name="connsiteX24" fmla="*/ 333791 w 606740"/>
                <a:gd name="connsiteY24" fmla="*/ 122631 h 605821"/>
                <a:gd name="connsiteX25" fmla="*/ 333791 w 606740"/>
                <a:gd name="connsiteY25" fmla="*/ 151647 h 605821"/>
                <a:gd name="connsiteX26" fmla="*/ 389960 w 606740"/>
                <a:gd name="connsiteY26" fmla="*/ 174915 h 605821"/>
                <a:gd name="connsiteX27" fmla="*/ 410478 w 606740"/>
                <a:gd name="connsiteY27" fmla="*/ 154428 h 605821"/>
                <a:gd name="connsiteX28" fmla="*/ 428675 w 606740"/>
                <a:gd name="connsiteY28" fmla="*/ 154428 h 605821"/>
                <a:gd name="connsiteX29" fmla="*/ 453464 w 606740"/>
                <a:gd name="connsiteY29" fmla="*/ 179087 h 605821"/>
                <a:gd name="connsiteX30" fmla="*/ 453464 w 606740"/>
                <a:gd name="connsiteY30" fmla="*/ 197257 h 605821"/>
                <a:gd name="connsiteX31" fmla="*/ 432946 w 606740"/>
                <a:gd name="connsiteY31" fmla="*/ 217837 h 605821"/>
                <a:gd name="connsiteX32" fmla="*/ 456157 w 606740"/>
                <a:gd name="connsiteY32" fmla="*/ 273922 h 605821"/>
                <a:gd name="connsiteX33" fmla="*/ 485309 w 606740"/>
                <a:gd name="connsiteY33" fmla="*/ 273922 h 605821"/>
                <a:gd name="connsiteX34" fmla="*/ 498121 w 606740"/>
                <a:gd name="connsiteY34" fmla="*/ 286808 h 605821"/>
                <a:gd name="connsiteX35" fmla="*/ 498121 w 606740"/>
                <a:gd name="connsiteY35" fmla="*/ 321664 h 605821"/>
                <a:gd name="connsiteX36" fmla="*/ 485309 w 606740"/>
                <a:gd name="connsiteY36" fmla="*/ 334457 h 605821"/>
                <a:gd name="connsiteX37" fmla="*/ 456157 w 606740"/>
                <a:gd name="connsiteY37" fmla="*/ 334457 h 605821"/>
                <a:gd name="connsiteX38" fmla="*/ 432946 w 606740"/>
                <a:gd name="connsiteY38" fmla="*/ 390634 h 605821"/>
                <a:gd name="connsiteX39" fmla="*/ 453464 w 606740"/>
                <a:gd name="connsiteY39" fmla="*/ 411121 h 605821"/>
                <a:gd name="connsiteX40" fmla="*/ 453464 w 606740"/>
                <a:gd name="connsiteY40" fmla="*/ 429291 h 605821"/>
                <a:gd name="connsiteX41" fmla="*/ 428675 w 606740"/>
                <a:gd name="connsiteY41" fmla="*/ 454042 h 605821"/>
                <a:gd name="connsiteX42" fmla="*/ 410478 w 606740"/>
                <a:gd name="connsiteY42" fmla="*/ 454042 h 605821"/>
                <a:gd name="connsiteX43" fmla="*/ 389960 w 606740"/>
                <a:gd name="connsiteY43" fmla="*/ 433463 h 605821"/>
                <a:gd name="connsiteX44" fmla="*/ 333791 w 606740"/>
                <a:gd name="connsiteY44" fmla="*/ 456731 h 605821"/>
                <a:gd name="connsiteX45" fmla="*/ 333791 w 606740"/>
                <a:gd name="connsiteY45" fmla="*/ 485932 h 605821"/>
                <a:gd name="connsiteX46" fmla="*/ 320885 w 606740"/>
                <a:gd name="connsiteY46" fmla="*/ 498632 h 605821"/>
                <a:gd name="connsiteX47" fmla="*/ 285976 w 606740"/>
                <a:gd name="connsiteY47" fmla="*/ 498632 h 605821"/>
                <a:gd name="connsiteX48" fmla="*/ 273071 w 606740"/>
                <a:gd name="connsiteY48" fmla="*/ 485747 h 605821"/>
                <a:gd name="connsiteX49" fmla="*/ 273071 w 606740"/>
                <a:gd name="connsiteY49" fmla="*/ 456731 h 605821"/>
                <a:gd name="connsiteX50" fmla="*/ 216902 w 606740"/>
                <a:gd name="connsiteY50" fmla="*/ 433463 h 605821"/>
                <a:gd name="connsiteX51" fmla="*/ 196384 w 606740"/>
                <a:gd name="connsiteY51" fmla="*/ 454042 h 605821"/>
                <a:gd name="connsiteX52" fmla="*/ 178187 w 606740"/>
                <a:gd name="connsiteY52" fmla="*/ 454042 h 605821"/>
                <a:gd name="connsiteX53" fmla="*/ 153398 w 606740"/>
                <a:gd name="connsiteY53" fmla="*/ 429291 h 605821"/>
                <a:gd name="connsiteX54" fmla="*/ 153398 w 606740"/>
                <a:gd name="connsiteY54" fmla="*/ 411121 h 605821"/>
                <a:gd name="connsiteX55" fmla="*/ 173916 w 606740"/>
                <a:gd name="connsiteY55" fmla="*/ 390634 h 605821"/>
                <a:gd name="connsiteX56" fmla="*/ 150705 w 606740"/>
                <a:gd name="connsiteY56" fmla="*/ 334457 h 605821"/>
                <a:gd name="connsiteX57" fmla="*/ 121553 w 606740"/>
                <a:gd name="connsiteY57" fmla="*/ 334457 h 605821"/>
                <a:gd name="connsiteX58" fmla="*/ 108741 w 606740"/>
                <a:gd name="connsiteY58" fmla="*/ 321664 h 605821"/>
                <a:gd name="connsiteX59" fmla="*/ 108741 w 606740"/>
                <a:gd name="connsiteY59" fmla="*/ 286808 h 605821"/>
                <a:gd name="connsiteX60" fmla="*/ 121553 w 606740"/>
                <a:gd name="connsiteY60" fmla="*/ 273922 h 605821"/>
                <a:gd name="connsiteX61" fmla="*/ 150705 w 606740"/>
                <a:gd name="connsiteY61" fmla="*/ 273922 h 605821"/>
                <a:gd name="connsiteX62" fmla="*/ 173916 w 606740"/>
                <a:gd name="connsiteY62" fmla="*/ 217837 h 605821"/>
                <a:gd name="connsiteX63" fmla="*/ 153398 w 606740"/>
                <a:gd name="connsiteY63" fmla="*/ 197257 h 605821"/>
                <a:gd name="connsiteX64" fmla="*/ 153398 w 606740"/>
                <a:gd name="connsiteY64" fmla="*/ 179087 h 605821"/>
                <a:gd name="connsiteX65" fmla="*/ 178187 w 606740"/>
                <a:gd name="connsiteY65" fmla="*/ 154428 h 605821"/>
                <a:gd name="connsiteX66" fmla="*/ 196384 w 606740"/>
                <a:gd name="connsiteY66" fmla="*/ 154428 h 605821"/>
                <a:gd name="connsiteX67" fmla="*/ 216902 w 606740"/>
                <a:gd name="connsiteY67" fmla="*/ 174915 h 605821"/>
                <a:gd name="connsiteX68" fmla="*/ 273071 w 606740"/>
                <a:gd name="connsiteY68" fmla="*/ 151647 h 605821"/>
                <a:gd name="connsiteX69" fmla="*/ 273071 w 606740"/>
                <a:gd name="connsiteY69" fmla="*/ 122631 h 605821"/>
                <a:gd name="connsiteX70" fmla="*/ 285976 w 606740"/>
                <a:gd name="connsiteY70" fmla="*/ 109746 h 605821"/>
                <a:gd name="connsiteX71" fmla="*/ 477610 w 606740"/>
                <a:gd name="connsiteY71" fmla="*/ 55270 h 605821"/>
                <a:gd name="connsiteX72" fmla="*/ 589009 w 606740"/>
                <a:gd name="connsiteY72" fmla="*/ 200127 h 605821"/>
                <a:gd name="connsiteX73" fmla="*/ 531917 w 606740"/>
                <a:gd name="connsiteY73" fmla="*/ 220887 h 605821"/>
                <a:gd name="connsiteX74" fmla="*/ 495898 w 606740"/>
                <a:gd name="connsiteY74" fmla="*/ 155919 h 605821"/>
                <a:gd name="connsiteX75" fmla="*/ 442798 w 606740"/>
                <a:gd name="connsiteY75" fmla="*/ 104853 h 605821"/>
                <a:gd name="connsiteX76" fmla="*/ 477610 w 606740"/>
                <a:gd name="connsiteY76" fmla="*/ 55270 h 605821"/>
                <a:gd name="connsiteX77" fmla="*/ 287505 w 606740"/>
                <a:gd name="connsiteY77" fmla="*/ 284 h 605821"/>
                <a:gd name="connsiteX78" fmla="*/ 431931 w 606740"/>
                <a:gd name="connsiteY78" fmla="*/ 28455 h 605821"/>
                <a:gd name="connsiteX79" fmla="*/ 406305 w 606740"/>
                <a:gd name="connsiteY79" fmla="*/ 83337 h 605821"/>
                <a:gd name="connsiteX80" fmla="*/ 60444 w 606740"/>
                <a:gd name="connsiteY80" fmla="*/ 282843 h 605821"/>
                <a:gd name="connsiteX81" fmla="*/ 0 w 606740"/>
                <a:gd name="connsiteY81" fmla="*/ 277559 h 605821"/>
                <a:gd name="connsiteX82" fmla="*/ 148093 w 606740"/>
                <a:gd name="connsiteY82" fmla="*/ 43381 h 605821"/>
                <a:gd name="connsiteX83" fmla="*/ 287505 w 606740"/>
                <a:gd name="connsiteY83" fmla="*/ 284 h 60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6740" h="605821">
                  <a:moveTo>
                    <a:pt x="59406" y="325182"/>
                  </a:moveTo>
                  <a:cubicBezTo>
                    <a:pt x="80950" y="452568"/>
                    <a:pt x="154777" y="526182"/>
                    <a:pt x="281908" y="547227"/>
                  </a:cubicBezTo>
                  <a:cubicBezTo>
                    <a:pt x="280329" y="566233"/>
                    <a:pt x="278565" y="585795"/>
                    <a:pt x="276800" y="605821"/>
                  </a:cubicBezTo>
                  <a:cubicBezTo>
                    <a:pt x="114103" y="592749"/>
                    <a:pt x="6195" y="453774"/>
                    <a:pt x="1552" y="330189"/>
                  </a:cubicBezTo>
                  <a:cubicBezTo>
                    <a:pt x="21053" y="328520"/>
                    <a:pt x="40555" y="326851"/>
                    <a:pt x="59406" y="325182"/>
                  </a:cubicBezTo>
                  <a:close/>
                  <a:moveTo>
                    <a:pt x="602385" y="251442"/>
                  </a:moveTo>
                  <a:cubicBezTo>
                    <a:pt x="635159" y="451925"/>
                    <a:pt x="476953" y="599855"/>
                    <a:pt x="329425" y="605045"/>
                  </a:cubicBezTo>
                  <a:cubicBezTo>
                    <a:pt x="327846" y="585488"/>
                    <a:pt x="326082" y="566116"/>
                    <a:pt x="324318" y="546096"/>
                  </a:cubicBezTo>
                  <a:cubicBezTo>
                    <a:pt x="394880" y="538310"/>
                    <a:pt x="452443" y="507816"/>
                    <a:pt x="495522" y="452203"/>
                  </a:cubicBezTo>
                  <a:cubicBezTo>
                    <a:pt x="538880" y="396220"/>
                    <a:pt x="553457" y="332544"/>
                    <a:pt x="542965" y="261731"/>
                  </a:cubicBezTo>
                  <a:cubicBezTo>
                    <a:pt x="563298" y="258301"/>
                    <a:pt x="582981" y="254779"/>
                    <a:pt x="602385" y="251442"/>
                  </a:cubicBezTo>
                  <a:close/>
                  <a:moveTo>
                    <a:pt x="303431" y="210142"/>
                  </a:moveTo>
                  <a:cubicBezTo>
                    <a:pt x="251346" y="210142"/>
                    <a:pt x="209010" y="252415"/>
                    <a:pt x="209010" y="304421"/>
                  </a:cubicBezTo>
                  <a:cubicBezTo>
                    <a:pt x="209010" y="331768"/>
                    <a:pt x="220708" y="356334"/>
                    <a:pt x="239463" y="373670"/>
                  </a:cubicBezTo>
                  <a:cubicBezTo>
                    <a:pt x="242248" y="349660"/>
                    <a:pt x="258217" y="329821"/>
                    <a:pt x="280035" y="321293"/>
                  </a:cubicBezTo>
                  <a:cubicBezTo>
                    <a:pt x="267687" y="313506"/>
                    <a:pt x="259516" y="299786"/>
                    <a:pt x="259516" y="284026"/>
                  </a:cubicBezTo>
                  <a:cubicBezTo>
                    <a:pt x="259516" y="259831"/>
                    <a:pt x="279199" y="240178"/>
                    <a:pt x="303431" y="240178"/>
                  </a:cubicBezTo>
                  <a:cubicBezTo>
                    <a:pt x="327663" y="240085"/>
                    <a:pt x="347346" y="259831"/>
                    <a:pt x="347346" y="284026"/>
                  </a:cubicBezTo>
                  <a:cubicBezTo>
                    <a:pt x="347346" y="299786"/>
                    <a:pt x="339083" y="313506"/>
                    <a:pt x="326827" y="321293"/>
                  </a:cubicBezTo>
                  <a:cubicBezTo>
                    <a:pt x="348645" y="329821"/>
                    <a:pt x="364614" y="349660"/>
                    <a:pt x="367399" y="373670"/>
                  </a:cubicBezTo>
                  <a:cubicBezTo>
                    <a:pt x="386154" y="356520"/>
                    <a:pt x="397852" y="331861"/>
                    <a:pt x="397852" y="304421"/>
                  </a:cubicBezTo>
                  <a:cubicBezTo>
                    <a:pt x="397852" y="252415"/>
                    <a:pt x="355516" y="210142"/>
                    <a:pt x="303431" y="210142"/>
                  </a:cubicBezTo>
                  <a:close/>
                  <a:moveTo>
                    <a:pt x="285976" y="109746"/>
                  </a:moveTo>
                  <a:lnTo>
                    <a:pt x="320885" y="109746"/>
                  </a:lnTo>
                  <a:cubicBezTo>
                    <a:pt x="327942" y="109746"/>
                    <a:pt x="333791" y="115493"/>
                    <a:pt x="333791" y="122631"/>
                  </a:cubicBezTo>
                  <a:lnTo>
                    <a:pt x="333791" y="151647"/>
                  </a:lnTo>
                  <a:cubicBezTo>
                    <a:pt x="354216" y="155726"/>
                    <a:pt x="373249" y="163791"/>
                    <a:pt x="389960" y="174915"/>
                  </a:cubicBezTo>
                  <a:lnTo>
                    <a:pt x="410478" y="154428"/>
                  </a:lnTo>
                  <a:cubicBezTo>
                    <a:pt x="415492" y="149422"/>
                    <a:pt x="423662" y="149422"/>
                    <a:pt x="428675" y="154428"/>
                  </a:cubicBezTo>
                  <a:lnTo>
                    <a:pt x="453464" y="179087"/>
                  </a:lnTo>
                  <a:cubicBezTo>
                    <a:pt x="458385" y="184093"/>
                    <a:pt x="458385" y="192251"/>
                    <a:pt x="453464" y="197257"/>
                  </a:cubicBezTo>
                  <a:lnTo>
                    <a:pt x="432946" y="217837"/>
                  </a:lnTo>
                  <a:cubicBezTo>
                    <a:pt x="444087" y="234523"/>
                    <a:pt x="452072" y="253527"/>
                    <a:pt x="456157" y="273922"/>
                  </a:cubicBezTo>
                  <a:lnTo>
                    <a:pt x="485309" y="273922"/>
                  </a:lnTo>
                  <a:cubicBezTo>
                    <a:pt x="492365" y="273922"/>
                    <a:pt x="498121" y="279577"/>
                    <a:pt x="498121" y="286808"/>
                  </a:cubicBezTo>
                  <a:lnTo>
                    <a:pt x="498121" y="321664"/>
                  </a:lnTo>
                  <a:cubicBezTo>
                    <a:pt x="498121" y="328709"/>
                    <a:pt x="492458" y="334457"/>
                    <a:pt x="485309" y="334457"/>
                  </a:cubicBezTo>
                  <a:lnTo>
                    <a:pt x="456157" y="334457"/>
                  </a:lnTo>
                  <a:cubicBezTo>
                    <a:pt x="452072" y="354851"/>
                    <a:pt x="444087" y="373948"/>
                    <a:pt x="432946" y="390634"/>
                  </a:cubicBezTo>
                  <a:lnTo>
                    <a:pt x="453464" y="411121"/>
                  </a:lnTo>
                  <a:cubicBezTo>
                    <a:pt x="458385" y="416035"/>
                    <a:pt x="458385" y="424192"/>
                    <a:pt x="453464" y="429291"/>
                  </a:cubicBezTo>
                  <a:lnTo>
                    <a:pt x="428675" y="454042"/>
                  </a:lnTo>
                  <a:cubicBezTo>
                    <a:pt x="423755" y="458956"/>
                    <a:pt x="415585" y="458956"/>
                    <a:pt x="410478" y="454042"/>
                  </a:cubicBezTo>
                  <a:lnTo>
                    <a:pt x="389960" y="433463"/>
                  </a:lnTo>
                  <a:cubicBezTo>
                    <a:pt x="373249" y="444587"/>
                    <a:pt x="354216" y="452652"/>
                    <a:pt x="333791" y="456731"/>
                  </a:cubicBezTo>
                  <a:lnTo>
                    <a:pt x="333791" y="485932"/>
                  </a:lnTo>
                  <a:cubicBezTo>
                    <a:pt x="333791" y="492977"/>
                    <a:pt x="327942" y="498632"/>
                    <a:pt x="320885" y="498632"/>
                  </a:cubicBezTo>
                  <a:lnTo>
                    <a:pt x="285976" y="498632"/>
                  </a:lnTo>
                  <a:cubicBezTo>
                    <a:pt x="278920" y="498632"/>
                    <a:pt x="273071" y="492977"/>
                    <a:pt x="273071" y="485747"/>
                  </a:cubicBezTo>
                  <a:lnTo>
                    <a:pt x="273071" y="456731"/>
                  </a:lnTo>
                  <a:cubicBezTo>
                    <a:pt x="252646" y="452652"/>
                    <a:pt x="233613" y="444587"/>
                    <a:pt x="216902" y="433463"/>
                  </a:cubicBezTo>
                  <a:lnTo>
                    <a:pt x="196384" y="454042"/>
                  </a:lnTo>
                  <a:cubicBezTo>
                    <a:pt x="191370" y="458956"/>
                    <a:pt x="183200" y="458956"/>
                    <a:pt x="178187" y="454042"/>
                  </a:cubicBezTo>
                  <a:lnTo>
                    <a:pt x="153398" y="429291"/>
                  </a:lnTo>
                  <a:cubicBezTo>
                    <a:pt x="148477" y="424378"/>
                    <a:pt x="148477" y="416220"/>
                    <a:pt x="153398" y="411121"/>
                  </a:cubicBezTo>
                  <a:lnTo>
                    <a:pt x="173916" y="390634"/>
                  </a:lnTo>
                  <a:cubicBezTo>
                    <a:pt x="162775" y="373948"/>
                    <a:pt x="154790" y="354851"/>
                    <a:pt x="150705" y="334457"/>
                  </a:cubicBezTo>
                  <a:lnTo>
                    <a:pt x="121553" y="334457"/>
                  </a:lnTo>
                  <a:cubicBezTo>
                    <a:pt x="114497" y="334457"/>
                    <a:pt x="108741" y="328802"/>
                    <a:pt x="108741" y="321664"/>
                  </a:cubicBezTo>
                  <a:lnTo>
                    <a:pt x="108741" y="286808"/>
                  </a:lnTo>
                  <a:cubicBezTo>
                    <a:pt x="108741" y="279762"/>
                    <a:pt x="114404" y="273922"/>
                    <a:pt x="121553" y="273922"/>
                  </a:cubicBezTo>
                  <a:lnTo>
                    <a:pt x="150705" y="273922"/>
                  </a:lnTo>
                  <a:cubicBezTo>
                    <a:pt x="154790" y="253527"/>
                    <a:pt x="162775" y="234523"/>
                    <a:pt x="173916" y="217837"/>
                  </a:cubicBezTo>
                  <a:lnTo>
                    <a:pt x="153398" y="197257"/>
                  </a:lnTo>
                  <a:cubicBezTo>
                    <a:pt x="148292" y="192343"/>
                    <a:pt x="148477" y="184186"/>
                    <a:pt x="153398" y="179087"/>
                  </a:cubicBezTo>
                  <a:lnTo>
                    <a:pt x="178187" y="154428"/>
                  </a:lnTo>
                  <a:cubicBezTo>
                    <a:pt x="183107" y="149422"/>
                    <a:pt x="191277" y="149422"/>
                    <a:pt x="196384" y="154428"/>
                  </a:cubicBezTo>
                  <a:lnTo>
                    <a:pt x="216902" y="174915"/>
                  </a:lnTo>
                  <a:cubicBezTo>
                    <a:pt x="233613" y="163698"/>
                    <a:pt x="252646" y="155726"/>
                    <a:pt x="273071" y="151647"/>
                  </a:cubicBezTo>
                  <a:lnTo>
                    <a:pt x="273071" y="122631"/>
                  </a:lnTo>
                  <a:cubicBezTo>
                    <a:pt x="273071" y="115586"/>
                    <a:pt x="278828" y="109746"/>
                    <a:pt x="285976" y="109746"/>
                  </a:cubicBezTo>
                  <a:close/>
                  <a:moveTo>
                    <a:pt x="477610" y="55270"/>
                  </a:moveTo>
                  <a:cubicBezTo>
                    <a:pt x="529689" y="92619"/>
                    <a:pt x="566451" y="140349"/>
                    <a:pt x="589009" y="200127"/>
                  </a:cubicBezTo>
                  <a:cubicBezTo>
                    <a:pt x="569422" y="207263"/>
                    <a:pt x="550855" y="213936"/>
                    <a:pt x="531917" y="220887"/>
                  </a:cubicBezTo>
                  <a:cubicBezTo>
                    <a:pt x="522820" y="197068"/>
                    <a:pt x="511123" y="175567"/>
                    <a:pt x="495898" y="155919"/>
                  </a:cubicBezTo>
                  <a:cubicBezTo>
                    <a:pt x="480860" y="136364"/>
                    <a:pt x="462850" y="119682"/>
                    <a:pt x="442798" y="104853"/>
                  </a:cubicBezTo>
                  <a:cubicBezTo>
                    <a:pt x="454588" y="88078"/>
                    <a:pt x="466006" y="71859"/>
                    <a:pt x="477610" y="55270"/>
                  </a:cubicBezTo>
                  <a:close/>
                  <a:moveTo>
                    <a:pt x="287505" y="284"/>
                  </a:moveTo>
                  <a:cubicBezTo>
                    <a:pt x="334882" y="-1837"/>
                    <a:pt x="383093" y="7920"/>
                    <a:pt x="431931" y="28455"/>
                  </a:cubicBezTo>
                  <a:cubicBezTo>
                    <a:pt x="423018" y="47460"/>
                    <a:pt x="414754" y="65445"/>
                    <a:pt x="406305" y="83337"/>
                  </a:cubicBezTo>
                  <a:cubicBezTo>
                    <a:pt x="242241" y="9635"/>
                    <a:pt x="71215" y="128208"/>
                    <a:pt x="60444" y="282843"/>
                  </a:cubicBezTo>
                  <a:cubicBezTo>
                    <a:pt x="40760" y="281082"/>
                    <a:pt x="20891" y="279413"/>
                    <a:pt x="0" y="277559"/>
                  </a:cubicBezTo>
                  <a:cubicBezTo>
                    <a:pt x="12256" y="175210"/>
                    <a:pt x="60073" y="95667"/>
                    <a:pt x="148093" y="43381"/>
                  </a:cubicBezTo>
                  <a:cubicBezTo>
                    <a:pt x="193589" y="16403"/>
                    <a:pt x="240129" y="2404"/>
                    <a:pt x="287505" y="284"/>
                  </a:cubicBezTo>
                  <a:close/>
                </a:path>
              </a:pathLst>
            </a:custGeom>
            <a:solidFill>
              <a:srgbClr val="FFFFFF"/>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4" name="ïṣlide"/>
            <p:cNvSpPr/>
            <p:nvPr/>
          </p:nvSpPr>
          <p:spPr bwMode="auto">
            <a:xfrm>
              <a:off x="4854578" y="3731134"/>
              <a:ext cx="669922" cy="668906"/>
            </a:xfrm>
            <a:custGeom>
              <a:avLst/>
              <a:gdLst>
                <a:gd name="connsiteX0" fmla="*/ 59406 w 606740"/>
                <a:gd name="connsiteY0" fmla="*/ 325182 h 605821"/>
                <a:gd name="connsiteX1" fmla="*/ 281908 w 606740"/>
                <a:gd name="connsiteY1" fmla="*/ 547227 h 605821"/>
                <a:gd name="connsiteX2" fmla="*/ 276800 w 606740"/>
                <a:gd name="connsiteY2" fmla="*/ 605821 h 605821"/>
                <a:gd name="connsiteX3" fmla="*/ 1552 w 606740"/>
                <a:gd name="connsiteY3" fmla="*/ 330189 h 605821"/>
                <a:gd name="connsiteX4" fmla="*/ 59406 w 606740"/>
                <a:gd name="connsiteY4" fmla="*/ 325182 h 605821"/>
                <a:gd name="connsiteX5" fmla="*/ 602385 w 606740"/>
                <a:gd name="connsiteY5" fmla="*/ 251442 h 605821"/>
                <a:gd name="connsiteX6" fmla="*/ 329425 w 606740"/>
                <a:gd name="connsiteY6" fmla="*/ 605045 h 605821"/>
                <a:gd name="connsiteX7" fmla="*/ 324318 w 606740"/>
                <a:gd name="connsiteY7" fmla="*/ 546096 h 605821"/>
                <a:gd name="connsiteX8" fmla="*/ 495522 w 606740"/>
                <a:gd name="connsiteY8" fmla="*/ 452203 h 605821"/>
                <a:gd name="connsiteX9" fmla="*/ 542965 w 606740"/>
                <a:gd name="connsiteY9" fmla="*/ 261731 h 605821"/>
                <a:gd name="connsiteX10" fmla="*/ 602385 w 606740"/>
                <a:gd name="connsiteY10" fmla="*/ 251442 h 605821"/>
                <a:gd name="connsiteX11" fmla="*/ 303431 w 606740"/>
                <a:gd name="connsiteY11" fmla="*/ 210142 h 605821"/>
                <a:gd name="connsiteX12" fmla="*/ 209010 w 606740"/>
                <a:gd name="connsiteY12" fmla="*/ 304421 h 605821"/>
                <a:gd name="connsiteX13" fmla="*/ 239463 w 606740"/>
                <a:gd name="connsiteY13" fmla="*/ 373670 h 605821"/>
                <a:gd name="connsiteX14" fmla="*/ 280035 w 606740"/>
                <a:gd name="connsiteY14" fmla="*/ 321293 h 605821"/>
                <a:gd name="connsiteX15" fmla="*/ 259516 w 606740"/>
                <a:gd name="connsiteY15" fmla="*/ 284026 h 605821"/>
                <a:gd name="connsiteX16" fmla="*/ 303431 w 606740"/>
                <a:gd name="connsiteY16" fmla="*/ 240178 h 605821"/>
                <a:gd name="connsiteX17" fmla="*/ 347346 w 606740"/>
                <a:gd name="connsiteY17" fmla="*/ 284026 h 605821"/>
                <a:gd name="connsiteX18" fmla="*/ 326827 w 606740"/>
                <a:gd name="connsiteY18" fmla="*/ 321293 h 605821"/>
                <a:gd name="connsiteX19" fmla="*/ 367399 w 606740"/>
                <a:gd name="connsiteY19" fmla="*/ 373670 h 605821"/>
                <a:gd name="connsiteX20" fmla="*/ 397852 w 606740"/>
                <a:gd name="connsiteY20" fmla="*/ 304421 h 605821"/>
                <a:gd name="connsiteX21" fmla="*/ 303431 w 606740"/>
                <a:gd name="connsiteY21" fmla="*/ 210142 h 605821"/>
                <a:gd name="connsiteX22" fmla="*/ 285976 w 606740"/>
                <a:gd name="connsiteY22" fmla="*/ 109746 h 605821"/>
                <a:gd name="connsiteX23" fmla="*/ 320885 w 606740"/>
                <a:gd name="connsiteY23" fmla="*/ 109746 h 605821"/>
                <a:gd name="connsiteX24" fmla="*/ 333791 w 606740"/>
                <a:gd name="connsiteY24" fmla="*/ 122631 h 605821"/>
                <a:gd name="connsiteX25" fmla="*/ 333791 w 606740"/>
                <a:gd name="connsiteY25" fmla="*/ 151647 h 605821"/>
                <a:gd name="connsiteX26" fmla="*/ 389960 w 606740"/>
                <a:gd name="connsiteY26" fmla="*/ 174915 h 605821"/>
                <a:gd name="connsiteX27" fmla="*/ 410478 w 606740"/>
                <a:gd name="connsiteY27" fmla="*/ 154428 h 605821"/>
                <a:gd name="connsiteX28" fmla="*/ 428675 w 606740"/>
                <a:gd name="connsiteY28" fmla="*/ 154428 h 605821"/>
                <a:gd name="connsiteX29" fmla="*/ 453464 w 606740"/>
                <a:gd name="connsiteY29" fmla="*/ 179087 h 605821"/>
                <a:gd name="connsiteX30" fmla="*/ 453464 w 606740"/>
                <a:gd name="connsiteY30" fmla="*/ 197257 h 605821"/>
                <a:gd name="connsiteX31" fmla="*/ 432946 w 606740"/>
                <a:gd name="connsiteY31" fmla="*/ 217837 h 605821"/>
                <a:gd name="connsiteX32" fmla="*/ 456157 w 606740"/>
                <a:gd name="connsiteY32" fmla="*/ 273922 h 605821"/>
                <a:gd name="connsiteX33" fmla="*/ 485309 w 606740"/>
                <a:gd name="connsiteY33" fmla="*/ 273922 h 605821"/>
                <a:gd name="connsiteX34" fmla="*/ 498121 w 606740"/>
                <a:gd name="connsiteY34" fmla="*/ 286808 h 605821"/>
                <a:gd name="connsiteX35" fmla="*/ 498121 w 606740"/>
                <a:gd name="connsiteY35" fmla="*/ 321664 h 605821"/>
                <a:gd name="connsiteX36" fmla="*/ 485309 w 606740"/>
                <a:gd name="connsiteY36" fmla="*/ 334457 h 605821"/>
                <a:gd name="connsiteX37" fmla="*/ 456157 w 606740"/>
                <a:gd name="connsiteY37" fmla="*/ 334457 h 605821"/>
                <a:gd name="connsiteX38" fmla="*/ 432946 w 606740"/>
                <a:gd name="connsiteY38" fmla="*/ 390634 h 605821"/>
                <a:gd name="connsiteX39" fmla="*/ 453464 w 606740"/>
                <a:gd name="connsiteY39" fmla="*/ 411121 h 605821"/>
                <a:gd name="connsiteX40" fmla="*/ 453464 w 606740"/>
                <a:gd name="connsiteY40" fmla="*/ 429291 h 605821"/>
                <a:gd name="connsiteX41" fmla="*/ 428675 w 606740"/>
                <a:gd name="connsiteY41" fmla="*/ 454042 h 605821"/>
                <a:gd name="connsiteX42" fmla="*/ 410478 w 606740"/>
                <a:gd name="connsiteY42" fmla="*/ 454042 h 605821"/>
                <a:gd name="connsiteX43" fmla="*/ 389960 w 606740"/>
                <a:gd name="connsiteY43" fmla="*/ 433463 h 605821"/>
                <a:gd name="connsiteX44" fmla="*/ 333791 w 606740"/>
                <a:gd name="connsiteY44" fmla="*/ 456731 h 605821"/>
                <a:gd name="connsiteX45" fmla="*/ 333791 w 606740"/>
                <a:gd name="connsiteY45" fmla="*/ 485932 h 605821"/>
                <a:gd name="connsiteX46" fmla="*/ 320885 w 606740"/>
                <a:gd name="connsiteY46" fmla="*/ 498632 h 605821"/>
                <a:gd name="connsiteX47" fmla="*/ 285976 w 606740"/>
                <a:gd name="connsiteY47" fmla="*/ 498632 h 605821"/>
                <a:gd name="connsiteX48" fmla="*/ 273071 w 606740"/>
                <a:gd name="connsiteY48" fmla="*/ 485747 h 605821"/>
                <a:gd name="connsiteX49" fmla="*/ 273071 w 606740"/>
                <a:gd name="connsiteY49" fmla="*/ 456731 h 605821"/>
                <a:gd name="connsiteX50" fmla="*/ 216902 w 606740"/>
                <a:gd name="connsiteY50" fmla="*/ 433463 h 605821"/>
                <a:gd name="connsiteX51" fmla="*/ 196384 w 606740"/>
                <a:gd name="connsiteY51" fmla="*/ 454042 h 605821"/>
                <a:gd name="connsiteX52" fmla="*/ 178187 w 606740"/>
                <a:gd name="connsiteY52" fmla="*/ 454042 h 605821"/>
                <a:gd name="connsiteX53" fmla="*/ 153398 w 606740"/>
                <a:gd name="connsiteY53" fmla="*/ 429291 h 605821"/>
                <a:gd name="connsiteX54" fmla="*/ 153398 w 606740"/>
                <a:gd name="connsiteY54" fmla="*/ 411121 h 605821"/>
                <a:gd name="connsiteX55" fmla="*/ 173916 w 606740"/>
                <a:gd name="connsiteY55" fmla="*/ 390634 h 605821"/>
                <a:gd name="connsiteX56" fmla="*/ 150705 w 606740"/>
                <a:gd name="connsiteY56" fmla="*/ 334457 h 605821"/>
                <a:gd name="connsiteX57" fmla="*/ 121553 w 606740"/>
                <a:gd name="connsiteY57" fmla="*/ 334457 h 605821"/>
                <a:gd name="connsiteX58" fmla="*/ 108741 w 606740"/>
                <a:gd name="connsiteY58" fmla="*/ 321664 h 605821"/>
                <a:gd name="connsiteX59" fmla="*/ 108741 w 606740"/>
                <a:gd name="connsiteY59" fmla="*/ 286808 h 605821"/>
                <a:gd name="connsiteX60" fmla="*/ 121553 w 606740"/>
                <a:gd name="connsiteY60" fmla="*/ 273922 h 605821"/>
                <a:gd name="connsiteX61" fmla="*/ 150705 w 606740"/>
                <a:gd name="connsiteY61" fmla="*/ 273922 h 605821"/>
                <a:gd name="connsiteX62" fmla="*/ 173916 w 606740"/>
                <a:gd name="connsiteY62" fmla="*/ 217837 h 605821"/>
                <a:gd name="connsiteX63" fmla="*/ 153398 w 606740"/>
                <a:gd name="connsiteY63" fmla="*/ 197257 h 605821"/>
                <a:gd name="connsiteX64" fmla="*/ 153398 w 606740"/>
                <a:gd name="connsiteY64" fmla="*/ 179087 h 605821"/>
                <a:gd name="connsiteX65" fmla="*/ 178187 w 606740"/>
                <a:gd name="connsiteY65" fmla="*/ 154428 h 605821"/>
                <a:gd name="connsiteX66" fmla="*/ 196384 w 606740"/>
                <a:gd name="connsiteY66" fmla="*/ 154428 h 605821"/>
                <a:gd name="connsiteX67" fmla="*/ 216902 w 606740"/>
                <a:gd name="connsiteY67" fmla="*/ 174915 h 605821"/>
                <a:gd name="connsiteX68" fmla="*/ 273071 w 606740"/>
                <a:gd name="connsiteY68" fmla="*/ 151647 h 605821"/>
                <a:gd name="connsiteX69" fmla="*/ 273071 w 606740"/>
                <a:gd name="connsiteY69" fmla="*/ 122631 h 605821"/>
                <a:gd name="connsiteX70" fmla="*/ 285976 w 606740"/>
                <a:gd name="connsiteY70" fmla="*/ 109746 h 605821"/>
                <a:gd name="connsiteX71" fmla="*/ 477610 w 606740"/>
                <a:gd name="connsiteY71" fmla="*/ 55270 h 605821"/>
                <a:gd name="connsiteX72" fmla="*/ 589009 w 606740"/>
                <a:gd name="connsiteY72" fmla="*/ 200127 h 605821"/>
                <a:gd name="connsiteX73" fmla="*/ 531917 w 606740"/>
                <a:gd name="connsiteY73" fmla="*/ 220887 h 605821"/>
                <a:gd name="connsiteX74" fmla="*/ 495898 w 606740"/>
                <a:gd name="connsiteY74" fmla="*/ 155919 h 605821"/>
                <a:gd name="connsiteX75" fmla="*/ 442798 w 606740"/>
                <a:gd name="connsiteY75" fmla="*/ 104853 h 605821"/>
                <a:gd name="connsiteX76" fmla="*/ 477610 w 606740"/>
                <a:gd name="connsiteY76" fmla="*/ 55270 h 605821"/>
                <a:gd name="connsiteX77" fmla="*/ 287505 w 606740"/>
                <a:gd name="connsiteY77" fmla="*/ 284 h 605821"/>
                <a:gd name="connsiteX78" fmla="*/ 431931 w 606740"/>
                <a:gd name="connsiteY78" fmla="*/ 28455 h 605821"/>
                <a:gd name="connsiteX79" fmla="*/ 406305 w 606740"/>
                <a:gd name="connsiteY79" fmla="*/ 83337 h 605821"/>
                <a:gd name="connsiteX80" fmla="*/ 60444 w 606740"/>
                <a:gd name="connsiteY80" fmla="*/ 282843 h 605821"/>
                <a:gd name="connsiteX81" fmla="*/ 0 w 606740"/>
                <a:gd name="connsiteY81" fmla="*/ 277559 h 605821"/>
                <a:gd name="connsiteX82" fmla="*/ 148093 w 606740"/>
                <a:gd name="connsiteY82" fmla="*/ 43381 h 605821"/>
                <a:gd name="connsiteX83" fmla="*/ 287505 w 606740"/>
                <a:gd name="connsiteY83" fmla="*/ 284 h 60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6740" h="605821">
                  <a:moveTo>
                    <a:pt x="59406" y="325182"/>
                  </a:moveTo>
                  <a:cubicBezTo>
                    <a:pt x="80950" y="452568"/>
                    <a:pt x="154777" y="526182"/>
                    <a:pt x="281908" y="547227"/>
                  </a:cubicBezTo>
                  <a:cubicBezTo>
                    <a:pt x="280329" y="566233"/>
                    <a:pt x="278565" y="585795"/>
                    <a:pt x="276800" y="605821"/>
                  </a:cubicBezTo>
                  <a:cubicBezTo>
                    <a:pt x="114103" y="592749"/>
                    <a:pt x="6195" y="453774"/>
                    <a:pt x="1552" y="330189"/>
                  </a:cubicBezTo>
                  <a:cubicBezTo>
                    <a:pt x="21053" y="328520"/>
                    <a:pt x="40555" y="326851"/>
                    <a:pt x="59406" y="325182"/>
                  </a:cubicBezTo>
                  <a:close/>
                  <a:moveTo>
                    <a:pt x="602385" y="251442"/>
                  </a:moveTo>
                  <a:cubicBezTo>
                    <a:pt x="635159" y="451925"/>
                    <a:pt x="476953" y="599855"/>
                    <a:pt x="329425" y="605045"/>
                  </a:cubicBezTo>
                  <a:cubicBezTo>
                    <a:pt x="327846" y="585488"/>
                    <a:pt x="326082" y="566116"/>
                    <a:pt x="324318" y="546096"/>
                  </a:cubicBezTo>
                  <a:cubicBezTo>
                    <a:pt x="394880" y="538310"/>
                    <a:pt x="452443" y="507816"/>
                    <a:pt x="495522" y="452203"/>
                  </a:cubicBezTo>
                  <a:cubicBezTo>
                    <a:pt x="538880" y="396220"/>
                    <a:pt x="553457" y="332544"/>
                    <a:pt x="542965" y="261731"/>
                  </a:cubicBezTo>
                  <a:cubicBezTo>
                    <a:pt x="563298" y="258301"/>
                    <a:pt x="582981" y="254779"/>
                    <a:pt x="602385" y="251442"/>
                  </a:cubicBezTo>
                  <a:close/>
                  <a:moveTo>
                    <a:pt x="303431" y="210142"/>
                  </a:moveTo>
                  <a:cubicBezTo>
                    <a:pt x="251346" y="210142"/>
                    <a:pt x="209010" y="252415"/>
                    <a:pt x="209010" y="304421"/>
                  </a:cubicBezTo>
                  <a:cubicBezTo>
                    <a:pt x="209010" y="331768"/>
                    <a:pt x="220708" y="356334"/>
                    <a:pt x="239463" y="373670"/>
                  </a:cubicBezTo>
                  <a:cubicBezTo>
                    <a:pt x="242248" y="349660"/>
                    <a:pt x="258217" y="329821"/>
                    <a:pt x="280035" y="321293"/>
                  </a:cubicBezTo>
                  <a:cubicBezTo>
                    <a:pt x="267687" y="313506"/>
                    <a:pt x="259516" y="299786"/>
                    <a:pt x="259516" y="284026"/>
                  </a:cubicBezTo>
                  <a:cubicBezTo>
                    <a:pt x="259516" y="259831"/>
                    <a:pt x="279199" y="240178"/>
                    <a:pt x="303431" y="240178"/>
                  </a:cubicBezTo>
                  <a:cubicBezTo>
                    <a:pt x="327663" y="240085"/>
                    <a:pt x="347346" y="259831"/>
                    <a:pt x="347346" y="284026"/>
                  </a:cubicBezTo>
                  <a:cubicBezTo>
                    <a:pt x="347346" y="299786"/>
                    <a:pt x="339083" y="313506"/>
                    <a:pt x="326827" y="321293"/>
                  </a:cubicBezTo>
                  <a:cubicBezTo>
                    <a:pt x="348645" y="329821"/>
                    <a:pt x="364614" y="349660"/>
                    <a:pt x="367399" y="373670"/>
                  </a:cubicBezTo>
                  <a:cubicBezTo>
                    <a:pt x="386154" y="356520"/>
                    <a:pt x="397852" y="331861"/>
                    <a:pt x="397852" y="304421"/>
                  </a:cubicBezTo>
                  <a:cubicBezTo>
                    <a:pt x="397852" y="252415"/>
                    <a:pt x="355516" y="210142"/>
                    <a:pt x="303431" y="210142"/>
                  </a:cubicBezTo>
                  <a:close/>
                  <a:moveTo>
                    <a:pt x="285976" y="109746"/>
                  </a:moveTo>
                  <a:lnTo>
                    <a:pt x="320885" y="109746"/>
                  </a:lnTo>
                  <a:cubicBezTo>
                    <a:pt x="327942" y="109746"/>
                    <a:pt x="333791" y="115493"/>
                    <a:pt x="333791" y="122631"/>
                  </a:cubicBezTo>
                  <a:lnTo>
                    <a:pt x="333791" y="151647"/>
                  </a:lnTo>
                  <a:cubicBezTo>
                    <a:pt x="354216" y="155726"/>
                    <a:pt x="373249" y="163791"/>
                    <a:pt x="389960" y="174915"/>
                  </a:cubicBezTo>
                  <a:lnTo>
                    <a:pt x="410478" y="154428"/>
                  </a:lnTo>
                  <a:cubicBezTo>
                    <a:pt x="415492" y="149422"/>
                    <a:pt x="423662" y="149422"/>
                    <a:pt x="428675" y="154428"/>
                  </a:cubicBezTo>
                  <a:lnTo>
                    <a:pt x="453464" y="179087"/>
                  </a:lnTo>
                  <a:cubicBezTo>
                    <a:pt x="458385" y="184093"/>
                    <a:pt x="458385" y="192251"/>
                    <a:pt x="453464" y="197257"/>
                  </a:cubicBezTo>
                  <a:lnTo>
                    <a:pt x="432946" y="217837"/>
                  </a:lnTo>
                  <a:cubicBezTo>
                    <a:pt x="444087" y="234523"/>
                    <a:pt x="452072" y="253527"/>
                    <a:pt x="456157" y="273922"/>
                  </a:cubicBezTo>
                  <a:lnTo>
                    <a:pt x="485309" y="273922"/>
                  </a:lnTo>
                  <a:cubicBezTo>
                    <a:pt x="492365" y="273922"/>
                    <a:pt x="498121" y="279577"/>
                    <a:pt x="498121" y="286808"/>
                  </a:cubicBezTo>
                  <a:lnTo>
                    <a:pt x="498121" y="321664"/>
                  </a:lnTo>
                  <a:cubicBezTo>
                    <a:pt x="498121" y="328709"/>
                    <a:pt x="492458" y="334457"/>
                    <a:pt x="485309" y="334457"/>
                  </a:cubicBezTo>
                  <a:lnTo>
                    <a:pt x="456157" y="334457"/>
                  </a:lnTo>
                  <a:cubicBezTo>
                    <a:pt x="452072" y="354851"/>
                    <a:pt x="444087" y="373948"/>
                    <a:pt x="432946" y="390634"/>
                  </a:cubicBezTo>
                  <a:lnTo>
                    <a:pt x="453464" y="411121"/>
                  </a:lnTo>
                  <a:cubicBezTo>
                    <a:pt x="458385" y="416035"/>
                    <a:pt x="458385" y="424192"/>
                    <a:pt x="453464" y="429291"/>
                  </a:cubicBezTo>
                  <a:lnTo>
                    <a:pt x="428675" y="454042"/>
                  </a:lnTo>
                  <a:cubicBezTo>
                    <a:pt x="423755" y="458956"/>
                    <a:pt x="415585" y="458956"/>
                    <a:pt x="410478" y="454042"/>
                  </a:cubicBezTo>
                  <a:lnTo>
                    <a:pt x="389960" y="433463"/>
                  </a:lnTo>
                  <a:cubicBezTo>
                    <a:pt x="373249" y="444587"/>
                    <a:pt x="354216" y="452652"/>
                    <a:pt x="333791" y="456731"/>
                  </a:cubicBezTo>
                  <a:lnTo>
                    <a:pt x="333791" y="485932"/>
                  </a:lnTo>
                  <a:cubicBezTo>
                    <a:pt x="333791" y="492977"/>
                    <a:pt x="327942" y="498632"/>
                    <a:pt x="320885" y="498632"/>
                  </a:cubicBezTo>
                  <a:lnTo>
                    <a:pt x="285976" y="498632"/>
                  </a:lnTo>
                  <a:cubicBezTo>
                    <a:pt x="278920" y="498632"/>
                    <a:pt x="273071" y="492977"/>
                    <a:pt x="273071" y="485747"/>
                  </a:cubicBezTo>
                  <a:lnTo>
                    <a:pt x="273071" y="456731"/>
                  </a:lnTo>
                  <a:cubicBezTo>
                    <a:pt x="252646" y="452652"/>
                    <a:pt x="233613" y="444587"/>
                    <a:pt x="216902" y="433463"/>
                  </a:cubicBezTo>
                  <a:lnTo>
                    <a:pt x="196384" y="454042"/>
                  </a:lnTo>
                  <a:cubicBezTo>
                    <a:pt x="191370" y="458956"/>
                    <a:pt x="183200" y="458956"/>
                    <a:pt x="178187" y="454042"/>
                  </a:cubicBezTo>
                  <a:lnTo>
                    <a:pt x="153398" y="429291"/>
                  </a:lnTo>
                  <a:cubicBezTo>
                    <a:pt x="148477" y="424378"/>
                    <a:pt x="148477" y="416220"/>
                    <a:pt x="153398" y="411121"/>
                  </a:cubicBezTo>
                  <a:lnTo>
                    <a:pt x="173916" y="390634"/>
                  </a:lnTo>
                  <a:cubicBezTo>
                    <a:pt x="162775" y="373948"/>
                    <a:pt x="154790" y="354851"/>
                    <a:pt x="150705" y="334457"/>
                  </a:cubicBezTo>
                  <a:lnTo>
                    <a:pt x="121553" y="334457"/>
                  </a:lnTo>
                  <a:cubicBezTo>
                    <a:pt x="114497" y="334457"/>
                    <a:pt x="108741" y="328802"/>
                    <a:pt x="108741" y="321664"/>
                  </a:cubicBezTo>
                  <a:lnTo>
                    <a:pt x="108741" y="286808"/>
                  </a:lnTo>
                  <a:cubicBezTo>
                    <a:pt x="108741" y="279762"/>
                    <a:pt x="114404" y="273922"/>
                    <a:pt x="121553" y="273922"/>
                  </a:cubicBezTo>
                  <a:lnTo>
                    <a:pt x="150705" y="273922"/>
                  </a:lnTo>
                  <a:cubicBezTo>
                    <a:pt x="154790" y="253527"/>
                    <a:pt x="162775" y="234523"/>
                    <a:pt x="173916" y="217837"/>
                  </a:cubicBezTo>
                  <a:lnTo>
                    <a:pt x="153398" y="197257"/>
                  </a:lnTo>
                  <a:cubicBezTo>
                    <a:pt x="148292" y="192343"/>
                    <a:pt x="148477" y="184186"/>
                    <a:pt x="153398" y="179087"/>
                  </a:cubicBezTo>
                  <a:lnTo>
                    <a:pt x="178187" y="154428"/>
                  </a:lnTo>
                  <a:cubicBezTo>
                    <a:pt x="183107" y="149422"/>
                    <a:pt x="191277" y="149422"/>
                    <a:pt x="196384" y="154428"/>
                  </a:cubicBezTo>
                  <a:lnTo>
                    <a:pt x="216902" y="174915"/>
                  </a:lnTo>
                  <a:cubicBezTo>
                    <a:pt x="233613" y="163698"/>
                    <a:pt x="252646" y="155726"/>
                    <a:pt x="273071" y="151647"/>
                  </a:cubicBezTo>
                  <a:lnTo>
                    <a:pt x="273071" y="122631"/>
                  </a:lnTo>
                  <a:cubicBezTo>
                    <a:pt x="273071" y="115586"/>
                    <a:pt x="278828" y="109746"/>
                    <a:pt x="285976" y="109746"/>
                  </a:cubicBezTo>
                  <a:close/>
                  <a:moveTo>
                    <a:pt x="477610" y="55270"/>
                  </a:moveTo>
                  <a:cubicBezTo>
                    <a:pt x="529689" y="92619"/>
                    <a:pt x="566451" y="140349"/>
                    <a:pt x="589009" y="200127"/>
                  </a:cubicBezTo>
                  <a:cubicBezTo>
                    <a:pt x="569422" y="207263"/>
                    <a:pt x="550855" y="213936"/>
                    <a:pt x="531917" y="220887"/>
                  </a:cubicBezTo>
                  <a:cubicBezTo>
                    <a:pt x="522820" y="197068"/>
                    <a:pt x="511123" y="175567"/>
                    <a:pt x="495898" y="155919"/>
                  </a:cubicBezTo>
                  <a:cubicBezTo>
                    <a:pt x="480860" y="136364"/>
                    <a:pt x="462850" y="119682"/>
                    <a:pt x="442798" y="104853"/>
                  </a:cubicBezTo>
                  <a:cubicBezTo>
                    <a:pt x="454588" y="88078"/>
                    <a:pt x="466006" y="71859"/>
                    <a:pt x="477610" y="55270"/>
                  </a:cubicBezTo>
                  <a:close/>
                  <a:moveTo>
                    <a:pt x="287505" y="284"/>
                  </a:moveTo>
                  <a:cubicBezTo>
                    <a:pt x="334882" y="-1837"/>
                    <a:pt x="383093" y="7920"/>
                    <a:pt x="431931" y="28455"/>
                  </a:cubicBezTo>
                  <a:cubicBezTo>
                    <a:pt x="423018" y="47460"/>
                    <a:pt x="414754" y="65445"/>
                    <a:pt x="406305" y="83337"/>
                  </a:cubicBezTo>
                  <a:cubicBezTo>
                    <a:pt x="242241" y="9635"/>
                    <a:pt x="71215" y="128208"/>
                    <a:pt x="60444" y="282843"/>
                  </a:cubicBezTo>
                  <a:cubicBezTo>
                    <a:pt x="40760" y="281082"/>
                    <a:pt x="20891" y="279413"/>
                    <a:pt x="0" y="277559"/>
                  </a:cubicBezTo>
                  <a:cubicBezTo>
                    <a:pt x="12256" y="175210"/>
                    <a:pt x="60073" y="95667"/>
                    <a:pt x="148093" y="43381"/>
                  </a:cubicBezTo>
                  <a:cubicBezTo>
                    <a:pt x="193589" y="16403"/>
                    <a:pt x="240129" y="2404"/>
                    <a:pt x="287505" y="284"/>
                  </a:cubicBezTo>
                  <a:close/>
                </a:path>
              </a:pathLst>
            </a:custGeom>
            <a:solidFill>
              <a:srgbClr val="FFFFFF"/>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5" name="îŝľiḍê"/>
            <p:cNvSpPr/>
            <p:nvPr/>
          </p:nvSpPr>
          <p:spPr bwMode="auto">
            <a:xfrm>
              <a:off x="3956202" y="2774631"/>
              <a:ext cx="426735" cy="426088"/>
            </a:xfrm>
            <a:custGeom>
              <a:avLst/>
              <a:gdLst>
                <a:gd name="connsiteX0" fmla="*/ 59406 w 606740"/>
                <a:gd name="connsiteY0" fmla="*/ 325182 h 605821"/>
                <a:gd name="connsiteX1" fmla="*/ 281908 w 606740"/>
                <a:gd name="connsiteY1" fmla="*/ 547227 h 605821"/>
                <a:gd name="connsiteX2" fmla="*/ 276800 w 606740"/>
                <a:gd name="connsiteY2" fmla="*/ 605821 h 605821"/>
                <a:gd name="connsiteX3" fmla="*/ 1552 w 606740"/>
                <a:gd name="connsiteY3" fmla="*/ 330189 h 605821"/>
                <a:gd name="connsiteX4" fmla="*/ 59406 w 606740"/>
                <a:gd name="connsiteY4" fmla="*/ 325182 h 605821"/>
                <a:gd name="connsiteX5" fmla="*/ 602385 w 606740"/>
                <a:gd name="connsiteY5" fmla="*/ 251442 h 605821"/>
                <a:gd name="connsiteX6" fmla="*/ 329425 w 606740"/>
                <a:gd name="connsiteY6" fmla="*/ 605045 h 605821"/>
                <a:gd name="connsiteX7" fmla="*/ 324318 w 606740"/>
                <a:gd name="connsiteY7" fmla="*/ 546096 h 605821"/>
                <a:gd name="connsiteX8" fmla="*/ 495522 w 606740"/>
                <a:gd name="connsiteY8" fmla="*/ 452203 h 605821"/>
                <a:gd name="connsiteX9" fmla="*/ 542965 w 606740"/>
                <a:gd name="connsiteY9" fmla="*/ 261731 h 605821"/>
                <a:gd name="connsiteX10" fmla="*/ 602385 w 606740"/>
                <a:gd name="connsiteY10" fmla="*/ 251442 h 605821"/>
                <a:gd name="connsiteX11" fmla="*/ 303431 w 606740"/>
                <a:gd name="connsiteY11" fmla="*/ 210142 h 605821"/>
                <a:gd name="connsiteX12" fmla="*/ 209010 w 606740"/>
                <a:gd name="connsiteY12" fmla="*/ 304421 h 605821"/>
                <a:gd name="connsiteX13" fmla="*/ 239463 w 606740"/>
                <a:gd name="connsiteY13" fmla="*/ 373670 h 605821"/>
                <a:gd name="connsiteX14" fmla="*/ 280035 w 606740"/>
                <a:gd name="connsiteY14" fmla="*/ 321293 h 605821"/>
                <a:gd name="connsiteX15" fmla="*/ 259516 w 606740"/>
                <a:gd name="connsiteY15" fmla="*/ 284026 h 605821"/>
                <a:gd name="connsiteX16" fmla="*/ 303431 w 606740"/>
                <a:gd name="connsiteY16" fmla="*/ 240178 h 605821"/>
                <a:gd name="connsiteX17" fmla="*/ 347346 w 606740"/>
                <a:gd name="connsiteY17" fmla="*/ 284026 h 605821"/>
                <a:gd name="connsiteX18" fmla="*/ 326827 w 606740"/>
                <a:gd name="connsiteY18" fmla="*/ 321293 h 605821"/>
                <a:gd name="connsiteX19" fmla="*/ 367399 w 606740"/>
                <a:gd name="connsiteY19" fmla="*/ 373670 h 605821"/>
                <a:gd name="connsiteX20" fmla="*/ 397852 w 606740"/>
                <a:gd name="connsiteY20" fmla="*/ 304421 h 605821"/>
                <a:gd name="connsiteX21" fmla="*/ 303431 w 606740"/>
                <a:gd name="connsiteY21" fmla="*/ 210142 h 605821"/>
                <a:gd name="connsiteX22" fmla="*/ 285976 w 606740"/>
                <a:gd name="connsiteY22" fmla="*/ 109746 h 605821"/>
                <a:gd name="connsiteX23" fmla="*/ 320885 w 606740"/>
                <a:gd name="connsiteY23" fmla="*/ 109746 h 605821"/>
                <a:gd name="connsiteX24" fmla="*/ 333791 w 606740"/>
                <a:gd name="connsiteY24" fmla="*/ 122631 h 605821"/>
                <a:gd name="connsiteX25" fmla="*/ 333791 w 606740"/>
                <a:gd name="connsiteY25" fmla="*/ 151647 h 605821"/>
                <a:gd name="connsiteX26" fmla="*/ 389960 w 606740"/>
                <a:gd name="connsiteY26" fmla="*/ 174915 h 605821"/>
                <a:gd name="connsiteX27" fmla="*/ 410478 w 606740"/>
                <a:gd name="connsiteY27" fmla="*/ 154428 h 605821"/>
                <a:gd name="connsiteX28" fmla="*/ 428675 w 606740"/>
                <a:gd name="connsiteY28" fmla="*/ 154428 h 605821"/>
                <a:gd name="connsiteX29" fmla="*/ 453464 w 606740"/>
                <a:gd name="connsiteY29" fmla="*/ 179087 h 605821"/>
                <a:gd name="connsiteX30" fmla="*/ 453464 w 606740"/>
                <a:gd name="connsiteY30" fmla="*/ 197257 h 605821"/>
                <a:gd name="connsiteX31" fmla="*/ 432946 w 606740"/>
                <a:gd name="connsiteY31" fmla="*/ 217837 h 605821"/>
                <a:gd name="connsiteX32" fmla="*/ 456157 w 606740"/>
                <a:gd name="connsiteY32" fmla="*/ 273922 h 605821"/>
                <a:gd name="connsiteX33" fmla="*/ 485309 w 606740"/>
                <a:gd name="connsiteY33" fmla="*/ 273922 h 605821"/>
                <a:gd name="connsiteX34" fmla="*/ 498121 w 606740"/>
                <a:gd name="connsiteY34" fmla="*/ 286808 h 605821"/>
                <a:gd name="connsiteX35" fmla="*/ 498121 w 606740"/>
                <a:gd name="connsiteY35" fmla="*/ 321664 h 605821"/>
                <a:gd name="connsiteX36" fmla="*/ 485309 w 606740"/>
                <a:gd name="connsiteY36" fmla="*/ 334457 h 605821"/>
                <a:gd name="connsiteX37" fmla="*/ 456157 w 606740"/>
                <a:gd name="connsiteY37" fmla="*/ 334457 h 605821"/>
                <a:gd name="connsiteX38" fmla="*/ 432946 w 606740"/>
                <a:gd name="connsiteY38" fmla="*/ 390634 h 605821"/>
                <a:gd name="connsiteX39" fmla="*/ 453464 w 606740"/>
                <a:gd name="connsiteY39" fmla="*/ 411121 h 605821"/>
                <a:gd name="connsiteX40" fmla="*/ 453464 w 606740"/>
                <a:gd name="connsiteY40" fmla="*/ 429291 h 605821"/>
                <a:gd name="connsiteX41" fmla="*/ 428675 w 606740"/>
                <a:gd name="connsiteY41" fmla="*/ 454042 h 605821"/>
                <a:gd name="connsiteX42" fmla="*/ 410478 w 606740"/>
                <a:gd name="connsiteY42" fmla="*/ 454042 h 605821"/>
                <a:gd name="connsiteX43" fmla="*/ 389960 w 606740"/>
                <a:gd name="connsiteY43" fmla="*/ 433463 h 605821"/>
                <a:gd name="connsiteX44" fmla="*/ 333791 w 606740"/>
                <a:gd name="connsiteY44" fmla="*/ 456731 h 605821"/>
                <a:gd name="connsiteX45" fmla="*/ 333791 w 606740"/>
                <a:gd name="connsiteY45" fmla="*/ 485932 h 605821"/>
                <a:gd name="connsiteX46" fmla="*/ 320885 w 606740"/>
                <a:gd name="connsiteY46" fmla="*/ 498632 h 605821"/>
                <a:gd name="connsiteX47" fmla="*/ 285976 w 606740"/>
                <a:gd name="connsiteY47" fmla="*/ 498632 h 605821"/>
                <a:gd name="connsiteX48" fmla="*/ 273071 w 606740"/>
                <a:gd name="connsiteY48" fmla="*/ 485747 h 605821"/>
                <a:gd name="connsiteX49" fmla="*/ 273071 w 606740"/>
                <a:gd name="connsiteY49" fmla="*/ 456731 h 605821"/>
                <a:gd name="connsiteX50" fmla="*/ 216902 w 606740"/>
                <a:gd name="connsiteY50" fmla="*/ 433463 h 605821"/>
                <a:gd name="connsiteX51" fmla="*/ 196384 w 606740"/>
                <a:gd name="connsiteY51" fmla="*/ 454042 h 605821"/>
                <a:gd name="connsiteX52" fmla="*/ 178187 w 606740"/>
                <a:gd name="connsiteY52" fmla="*/ 454042 h 605821"/>
                <a:gd name="connsiteX53" fmla="*/ 153398 w 606740"/>
                <a:gd name="connsiteY53" fmla="*/ 429291 h 605821"/>
                <a:gd name="connsiteX54" fmla="*/ 153398 w 606740"/>
                <a:gd name="connsiteY54" fmla="*/ 411121 h 605821"/>
                <a:gd name="connsiteX55" fmla="*/ 173916 w 606740"/>
                <a:gd name="connsiteY55" fmla="*/ 390634 h 605821"/>
                <a:gd name="connsiteX56" fmla="*/ 150705 w 606740"/>
                <a:gd name="connsiteY56" fmla="*/ 334457 h 605821"/>
                <a:gd name="connsiteX57" fmla="*/ 121553 w 606740"/>
                <a:gd name="connsiteY57" fmla="*/ 334457 h 605821"/>
                <a:gd name="connsiteX58" fmla="*/ 108741 w 606740"/>
                <a:gd name="connsiteY58" fmla="*/ 321664 h 605821"/>
                <a:gd name="connsiteX59" fmla="*/ 108741 w 606740"/>
                <a:gd name="connsiteY59" fmla="*/ 286808 h 605821"/>
                <a:gd name="connsiteX60" fmla="*/ 121553 w 606740"/>
                <a:gd name="connsiteY60" fmla="*/ 273922 h 605821"/>
                <a:gd name="connsiteX61" fmla="*/ 150705 w 606740"/>
                <a:gd name="connsiteY61" fmla="*/ 273922 h 605821"/>
                <a:gd name="connsiteX62" fmla="*/ 173916 w 606740"/>
                <a:gd name="connsiteY62" fmla="*/ 217837 h 605821"/>
                <a:gd name="connsiteX63" fmla="*/ 153398 w 606740"/>
                <a:gd name="connsiteY63" fmla="*/ 197257 h 605821"/>
                <a:gd name="connsiteX64" fmla="*/ 153398 w 606740"/>
                <a:gd name="connsiteY64" fmla="*/ 179087 h 605821"/>
                <a:gd name="connsiteX65" fmla="*/ 178187 w 606740"/>
                <a:gd name="connsiteY65" fmla="*/ 154428 h 605821"/>
                <a:gd name="connsiteX66" fmla="*/ 196384 w 606740"/>
                <a:gd name="connsiteY66" fmla="*/ 154428 h 605821"/>
                <a:gd name="connsiteX67" fmla="*/ 216902 w 606740"/>
                <a:gd name="connsiteY67" fmla="*/ 174915 h 605821"/>
                <a:gd name="connsiteX68" fmla="*/ 273071 w 606740"/>
                <a:gd name="connsiteY68" fmla="*/ 151647 h 605821"/>
                <a:gd name="connsiteX69" fmla="*/ 273071 w 606740"/>
                <a:gd name="connsiteY69" fmla="*/ 122631 h 605821"/>
                <a:gd name="connsiteX70" fmla="*/ 285976 w 606740"/>
                <a:gd name="connsiteY70" fmla="*/ 109746 h 605821"/>
                <a:gd name="connsiteX71" fmla="*/ 477610 w 606740"/>
                <a:gd name="connsiteY71" fmla="*/ 55270 h 605821"/>
                <a:gd name="connsiteX72" fmla="*/ 589009 w 606740"/>
                <a:gd name="connsiteY72" fmla="*/ 200127 h 605821"/>
                <a:gd name="connsiteX73" fmla="*/ 531917 w 606740"/>
                <a:gd name="connsiteY73" fmla="*/ 220887 h 605821"/>
                <a:gd name="connsiteX74" fmla="*/ 495898 w 606740"/>
                <a:gd name="connsiteY74" fmla="*/ 155919 h 605821"/>
                <a:gd name="connsiteX75" fmla="*/ 442798 w 606740"/>
                <a:gd name="connsiteY75" fmla="*/ 104853 h 605821"/>
                <a:gd name="connsiteX76" fmla="*/ 477610 w 606740"/>
                <a:gd name="connsiteY76" fmla="*/ 55270 h 605821"/>
                <a:gd name="connsiteX77" fmla="*/ 287505 w 606740"/>
                <a:gd name="connsiteY77" fmla="*/ 284 h 605821"/>
                <a:gd name="connsiteX78" fmla="*/ 431931 w 606740"/>
                <a:gd name="connsiteY78" fmla="*/ 28455 h 605821"/>
                <a:gd name="connsiteX79" fmla="*/ 406305 w 606740"/>
                <a:gd name="connsiteY79" fmla="*/ 83337 h 605821"/>
                <a:gd name="connsiteX80" fmla="*/ 60444 w 606740"/>
                <a:gd name="connsiteY80" fmla="*/ 282843 h 605821"/>
                <a:gd name="connsiteX81" fmla="*/ 0 w 606740"/>
                <a:gd name="connsiteY81" fmla="*/ 277559 h 605821"/>
                <a:gd name="connsiteX82" fmla="*/ 148093 w 606740"/>
                <a:gd name="connsiteY82" fmla="*/ 43381 h 605821"/>
                <a:gd name="connsiteX83" fmla="*/ 287505 w 606740"/>
                <a:gd name="connsiteY83" fmla="*/ 284 h 60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6740" h="605821">
                  <a:moveTo>
                    <a:pt x="59406" y="325182"/>
                  </a:moveTo>
                  <a:cubicBezTo>
                    <a:pt x="80950" y="452568"/>
                    <a:pt x="154777" y="526182"/>
                    <a:pt x="281908" y="547227"/>
                  </a:cubicBezTo>
                  <a:cubicBezTo>
                    <a:pt x="280329" y="566233"/>
                    <a:pt x="278565" y="585795"/>
                    <a:pt x="276800" y="605821"/>
                  </a:cubicBezTo>
                  <a:cubicBezTo>
                    <a:pt x="114103" y="592749"/>
                    <a:pt x="6195" y="453774"/>
                    <a:pt x="1552" y="330189"/>
                  </a:cubicBezTo>
                  <a:cubicBezTo>
                    <a:pt x="21053" y="328520"/>
                    <a:pt x="40555" y="326851"/>
                    <a:pt x="59406" y="325182"/>
                  </a:cubicBezTo>
                  <a:close/>
                  <a:moveTo>
                    <a:pt x="602385" y="251442"/>
                  </a:moveTo>
                  <a:cubicBezTo>
                    <a:pt x="635159" y="451925"/>
                    <a:pt x="476953" y="599855"/>
                    <a:pt x="329425" y="605045"/>
                  </a:cubicBezTo>
                  <a:cubicBezTo>
                    <a:pt x="327846" y="585488"/>
                    <a:pt x="326082" y="566116"/>
                    <a:pt x="324318" y="546096"/>
                  </a:cubicBezTo>
                  <a:cubicBezTo>
                    <a:pt x="394880" y="538310"/>
                    <a:pt x="452443" y="507816"/>
                    <a:pt x="495522" y="452203"/>
                  </a:cubicBezTo>
                  <a:cubicBezTo>
                    <a:pt x="538880" y="396220"/>
                    <a:pt x="553457" y="332544"/>
                    <a:pt x="542965" y="261731"/>
                  </a:cubicBezTo>
                  <a:cubicBezTo>
                    <a:pt x="563298" y="258301"/>
                    <a:pt x="582981" y="254779"/>
                    <a:pt x="602385" y="251442"/>
                  </a:cubicBezTo>
                  <a:close/>
                  <a:moveTo>
                    <a:pt x="303431" y="210142"/>
                  </a:moveTo>
                  <a:cubicBezTo>
                    <a:pt x="251346" y="210142"/>
                    <a:pt x="209010" y="252415"/>
                    <a:pt x="209010" y="304421"/>
                  </a:cubicBezTo>
                  <a:cubicBezTo>
                    <a:pt x="209010" y="331768"/>
                    <a:pt x="220708" y="356334"/>
                    <a:pt x="239463" y="373670"/>
                  </a:cubicBezTo>
                  <a:cubicBezTo>
                    <a:pt x="242248" y="349660"/>
                    <a:pt x="258217" y="329821"/>
                    <a:pt x="280035" y="321293"/>
                  </a:cubicBezTo>
                  <a:cubicBezTo>
                    <a:pt x="267687" y="313506"/>
                    <a:pt x="259516" y="299786"/>
                    <a:pt x="259516" y="284026"/>
                  </a:cubicBezTo>
                  <a:cubicBezTo>
                    <a:pt x="259516" y="259831"/>
                    <a:pt x="279199" y="240178"/>
                    <a:pt x="303431" y="240178"/>
                  </a:cubicBezTo>
                  <a:cubicBezTo>
                    <a:pt x="327663" y="240085"/>
                    <a:pt x="347346" y="259831"/>
                    <a:pt x="347346" y="284026"/>
                  </a:cubicBezTo>
                  <a:cubicBezTo>
                    <a:pt x="347346" y="299786"/>
                    <a:pt x="339083" y="313506"/>
                    <a:pt x="326827" y="321293"/>
                  </a:cubicBezTo>
                  <a:cubicBezTo>
                    <a:pt x="348645" y="329821"/>
                    <a:pt x="364614" y="349660"/>
                    <a:pt x="367399" y="373670"/>
                  </a:cubicBezTo>
                  <a:cubicBezTo>
                    <a:pt x="386154" y="356520"/>
                    <a:pt x="397852" y="331861"/>
                    <a:pt x="397852" y="304421"/>
                  </a:cubicBezTo>
                  <a:cubicBezTo>
                    <a:pt x="397852" y="252415"/>
                    <a:pt x="355516" y="210142"/>
                    <a:pt x="303431" y="210142"/>
                  </a:cubicBezTo>
                  <a:close/>
                  <a:moveTo>
                    <a:pt x="285976" y="109746"/>
                  </a:moveTo>
                  <a:lnTo>
                    <a:pt x="320885" y="109746"/>
                  </a:lnTo>
                  <a:cubicBezTo>
                    <a:pt x="327942" y="109746"/>
                    <a:pt x="333791" y="115493"/>
                    <a:pt x="333791" y="122631"/>
                  </a:cubicBezTo>
                  <a:lnTo>
                    <a:pt x="333791" y="151647"/>
                  </a:lnTo>
                  <a:cubicBezTo>
                    <a:pt x="354216" y="155726"/>
                    <a:pt x="373249" y="163791"/>
                    <a:pt x="389960" y="174915"/>
                  </a:cubicBezTo>
                  <a:lnTo>
                    <a:pt x="410478" y="154428"/>
                  </a:lnTo>
                  <a:cubicBezTo>
                    <a:pt x="415492" y="149422"/>
                    <a:pt x="423662" y="149422"/>
                    <a:pt x="428675" y="154428"/>
                  </a:cubicBezTo>
                  <a:lnTo>
                    <a:pt x="453464" y="179087"/>
                  </a:lnTo>
                  <a:cubicBezTo>
                    <a:pt x="458385" y="184093"/>
                    <a:pt x="458385" y="192251"/>
                    <a:pt x="453464" y="197257"/>
                  </a:cubicBezTo>
                  <a:lnTo>
                    <a:pt x="432946" y="217837"/>
                  </a:lnTo>
                  <a:cubicBezTo>
                    <a:pt x="444087" y="234523"/>
                    <a:pt x="452072" y="253527"/>
                    <a:pt x="456157" y="273922"/>
                  </a:cubicBezTo>
                  <a:lnTo>
                    <a:pt x="485309" y="273922"/>
                  </a:lnTo>
                  <a:cubicBezTo>
                    <a:pt x="492365" y="273922"/>
                    <a:pt x="498121" y="279577"/>
                    <a:pt x="498121" y="286808"/>
                  </a:cubicBezTo>
                  <a:lnTo>
                    <a:pt x="498121" y="321664"/>
                  </a:lnTo>
                  <a:cubicBezTo>
                    <a:pt x="498121" y="328709"/>
                    <a:pt x="492458" y="334457"/>
                    <a:pt x="485309" y="334457"/>
                  </a:cubicBezTo>
                  <a:lnTo>
                    <a:pt x="456157" y="334457"/>
                  </a:lnTo>
                  <a:cubicBezTo>
                    <a:pt x="452072" y="354851"/>
                    <a:pt x="444087" y="373948"/>
                    <a:pt x="432946" y="390634"/>
                  </a:cubicBezTo>
                  <a:lnTo>
                    <a:pt x="453464" y="411121"/>
                  </a:lnTo>
                  <a:cubicBezTo>
                    <a:pt x="458385" y="416035"/>
                    <a:pt x="458385" y="424192"/>
                    <a:pt x="453464" y="429291"/>
                  </a:cubicBezTo>
                  <a:lnTo>
                    <a:pt x="428675" y="454042"/>
                  </a:lnTo>
                  <a:cubicBezTo>
                    <a:pt x="423755" y="458956"/>
                    <a:pt x="415585" y="458956"/>
                    <a:pt x="410478" y="454042"/>
                  </a:cubicBezTo>
                  <a:lnTo>
                    <a:pt x="389960" y="433463"/>
                  </a:lnTo>
                  <a:cubicBezTo>
                    <a:pt x="373249" y="444587"/>
                    <a:pt x="354216" y="452652"/>
                    <a:pt x="333791" y="456731"/>
                  </a:cubicBezTo>
                  <a:lnTo>
                    <a:pt x="333791" y="485932"/>
                  </a:lnTo>
                  <a:cubicBezTo>
                    <a:pt x="333791" y="492977"/>
                    <a:pt x="327942" y="498632"/>
                    <a:pt x="320885" y="498632"/>
                  </a:cubicBezTo>
                  <a:lnTo>
                    <a:pt x="285976" y="498632"/>
                  </a:lnTo>
                  <a:cubicBezTo>
                    <a:pt x="278920" y="498632"/>
                    <a:pt x="273071" y="492977"/>
                    <a:pt x="273071" y="485747"/>
                  </a:cubicBezTo>
                  <a:lnTo>
                    <a:pt x="273071" y="456731"/>
                  </a:lnTo>
                  <a:cubicBezTo>
                    <a:pt x="252646" y="452652"/>
                    <a:pt x="233613" y="444587"/>
                    <a:pt x="216902" y="433463"/>
                  </a:cubicBezTo>
                  <a:lnTo>
                    <a:pt x="196384" y="454042"/>
                  </a:lnTo>
                  <a:cubicBezTo>
                    <a:pt x="191370" y="458956"/>
                    <a:pt x="183200" y="458956"/>
                    <a:pt x="178187" y="454042"/>
                  </a:cubicBezTo>
                  <a:lnTo>
                    <a:pt x="153398" y="429291"/>
                  </a:lnTo>
                  <a:cubicBezTo>
                    <a:pt x="148477" y="424378"/>
                    <a:pt x="148477" y="416220"/>
                    <a:pt x="153398" y="411121"/>
                  </a:cubicBezTo>
                  <a:lnTo>
                    <a:pt x="173916" y="390634"/>
                  </a:lnTo>
                  <a:cubicBezTo>
                    <a:pt x="162775" y="373948"/>
                    <a:pt x="154790" y="354851"/>
                    <a:pt x="150705" y="334457"/>
                  </a:cubicBezTo>
                  <a:lnTo>
                    <a:pt x="121553" y="334457"/>
                  </a:lnTo>
                  <a:cubicBezTo>
                    <a:pt x="114497" y="334457"/>
                    <a:pt x="108741" y="328802"/>
                    <a:pt x="108741" y="321664"/>
                  </a:cubicBezTo>
                  <a:lnTo>
                    <a:pt x="108741" y="286808"/>
                  </a:lnTo>
                  <a:cubicBezTo>
                    <a:pt x="108741" y="279762"/>
                    <a:pt x="114404" y="273922"/>
                    <a:pt x="121553" y="273922"/>
                  </a:cubicBezTo>
                  <a:lnTo>
                    <a:pt x="150705" y="273922"/>
                  </a:lnTo>
                  <a:cubicBezTo>
                    <a:pt x="154790" y="253527"/>
                    <a:pt x="162775" y="234523"/>
                    <a:pt x="173916" y="217837"/>
                  </a:cubicBezTo>
                  <a:lnTo>
                    <a:pt x="153398" y="197257"/>
                  </a:lnTo>
                  <a:cubicBezTo>
                    <a:pt x="148292" y="192343"/>
                    <a:pt x="148477" y="184186"/>
                    <a:pt x="153398" y="179087"/>
                  </a:cubicBezTo>
                  <a:lnTo>
                    <a:pt x="178187" y="154428"/>
                  </a:lnTo>
                  <a:cubicBezTo>
                    <a:pt x="183107" y="149422"/>
                    <a:pt x="191277" y="149422"/>
                    <a:pt x="196384" y="154428"/>
                  </a:cubicBezTo>
                  <a:lnTo>
                    <a:pt x="216902" y="174915"/>
                  </a:lnTo>
                  <a:cubicBezTo>
                    <a:pt x="233613" y="163698"/>
                    <a:pt x="252646" y="155726"/>
                    <a:pt x="273071" y="151647"/>
                  </a:cubicBezTo>
                  <a:lnTo>
                    <a:pt x="273071" y="122631"/>
                  </a:lnTo>
                  <a:cubicBezTo>
                    <a:pt x="273071" y="115586"/>
                    <a:pt x="278828" y="109746"/>
                    <a:pt x="285976" y="109746"/>
                  </a:cubicBezTo>
                  <a:close/>
                  <a:moveTo>
                    <a:pt x="477610" y="55270"/>
                  </a:moveTo>
                  <a:cubicBezTo>
                    <a:pt x="529689" y="92619"/>
                    <a:pt x="566451" y="140349"/>
                    <a:pt x="589009" y="200127"/>
                  </a:cubicBezTo>
                  <a:cubicBezTo>
                    <a:pt x="569422" y="207263"/>
                    <a:pt x="550855" y="213936"/>
                    <a:pt x="531917" y="220887"/>
                  </a:cubicBezTo>
                  <a:cubicBezTo>
                    <a:pt x="522820" y="197068"/>
                    <a:pt x="511123" y="175567"/>
                    <a:pt x="495898" y="155919"/>
                  </a:cubicBezTo>
                  <a:cubicBezTo>
                    <a:pt x="480860" y="136364"/>
                    <a:pt x="462850" y="119682"/>
                    <a:pt x="442798" y="104853"/>
                  </a:cubicBezTo>
                  <a:cubicBezTo>
                    <a:pt x="454588" y="88078"/>
                    <a:pt x="466006" y="71859"/>
                    <a:pt x="477610" y="55270"/>
                  </a:cubicBezTo>
                  <a:close/>
                  <a:moveTo>
                    <a:pt x="287505" y="284"/>
                  </a:moveTo>
                  <a:cubicBezTo>
                    <a:pt x="334882" y="-1837"/>
                    <a:pt x="383093" y="7920"/>
                    <a:pt x="431931" y="28455"/>
                  </a:cubicBezTo>
                  <a:cubicBezTo>
                    <a:pt x="423018" y="47460"/>
                    <a:pt x="414754" y="65445"/>
                    <a:pt x="406305" y="83337"/>
                  </a:cubicBezTo>
                  <a:cubicBezTo>
                    <a:pt x="242241" y="9635"/>
                    <a:pt x="71215" y="128208"/>
                    <a:pt x="60444" y="282843"/>
                  </a:cubicBezTo>
                  <a:cubicBezTo>
                    <a:pt x="40760" y="281082"/>
                    <a:pt x="20891" y="279413"/>
                    <a:pt x="0" y="277559"/>
                  </a:cubicBezTo>
                  <a:cubicBezTo>
                    <a:pt x="12256" y="175210"/>
                    <a:pt x="60073" y="95667"/>
                    <a:pt x="148093" y="43381"/>
                  </a:cubicBezTo>
                  <a:cubicBezTo>
                    <a:pt x="193589" y="16403"/>
                    <a:pt x="240129" y="2404"/>
                    <a:pt x="287505" y="284"/>
                  </a:cubicBezTo>
                  <a:close/>
                </a:path>
              </a:pathLst>
            </a:custGeom>
            <a:solidFill>
              <a:srgbClr val="FFFFFF"/>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6" name="ïṧḻïḓè"/>
            <p:cNvSpPr/>
            <p:nvPr/>
          </p:nvSpPr>
          <p:spPr bwMode="auto">
            <a:xfrm>
              <a:off x="5803902" y="2433244"/>
              <a:ext cx="527050" cy="526250"/>
            </a:xfrm>
            <a:custGeom>
              <a:avLst/>
              <a:gdLst>
                <a:gd name="connsiteX0" fmla="*/ 59406 w 606740"/>
                <a:gd name="connsiteY0" fmla="*/ 325182 h 605821"/>
                <a:gd name="connsiteX1" fmla="*/ 281908 w 606740"/>
                <a:gd name="connsiteY1" fmla="*/ 547227 h 605821"/>
                <a:gd name="connsiteX2" fmla="*/ 276800 w 606740"/>
                <a:gd name="connsiteY2" fmla="*/ 605821 h 605821"/>
                <a:gd name="connsiteX3" fmla="*/ 1552 w 606740"/>
                <a:gd name="connsiteY3" fmla="*/ 330189 h 605821"/>
                <a:gd name="connsiteX4" fmla="*/ 59406 w 606740"/>
                <a:gd name="connsiteY4" fmla="*/ 325182 h 605821"/>
                <a:gd name="connsiteX5" fmla="*/ 602385 w 606740"/>
                <a:gd name="connsiteY5" fmla="*/ 251442 h 605821"/>
                <a:gd name="connsiteX6" fmla="*/ 329425 w 606740"/>
                <a:gd name="connsiteY6" fmla="*/ 605045 h 605821"/>
                <a:gd name="connsiteX7" fmla="*/ 324318 w 606740"/>
                <a:gd name="connsiteY7" fmla="*/ 546096 h 605821"/>
                <a:gd name="connsiteX8" fmla="*/ 495522 w 606740"/>
                <a:gd name="connsiteY8" fmla="*/ 452203 h 605821"/>
                <a:gd name="connsiteX9" fmla="*/ 542965 w 606740"/>
                <a:gd name="connsiteY9" fmla="*/ 261731 h 605821"/>
                <a:gd name="connsiteX10" fmla="*/ 602385 w 606740"/>
                <a:gd name="connsiteY10" fmla="*/ 251442 h 605821"/>
                <a:gd name="connsiteX11" fmla="*/ 303431 w 606740"/>
                <a:gd name="connsiteY11" fmla="*/ 210142 h 605821"/>
                <a:gd name="connsiteX12" fmla="*/ 209010 w 606740"/>
                <a:gd name="connsiteY12" fmla="*/ 304421 h 605821"/>
                <a:gd name="connsiteX13" fmla="*/ 239463 w 606740"/>
                <a:gd name="connsiteY13" fmla="*/ 373670 h 605821"/>
                <a:gd name="connsiteX14" fmla="*/ 280035 w 606740"/>
                <a:gd name="connsiteY14" fmla="*/ 321293 h 605821"/>
                <a:gd name="connsiteX15" fmla="*/ 259516 w 606740"/>
                <a:gd name="connsiteY15" fmla="*/ 284026 h 605821"/>
                <a:gd name="connsiteX16" fmla="*/ 303431 w 606740"/>
                <a:gd name="connsiteY16" fmla="*/ 240178 h 605821"/>
                <a:gd name="connsiteX17" fmla="*/ 347346 w 606740"/>
                <a:gd name="connsiteY17" fmla="*/ 284026 h 605821"/>
                <a:gd name="connsiteX18" fmla="*/ 326827 w 606740"/>
                <a:gd name="connsiteY18" fmla="*/ 321293 h 605821"/>
                <a:gd name="connsiteX19" fmla="*/ 367399 w 606740"/>
                <a:gd name="connsiteY19" fmla="*/ 373670 h 605821"/>
                <a:gd name="connsiteX20" fmla="*/ 397852 w 606740"/>
                <a:gd name="connsiteY20" fmla="*/ 304421 h 605821"/>
                <a:gd name="connsiteX21" fmla="*/ 303431 w 606740"/>
                <a:gd name="connsiteY21" fmla="*/ 210142 h 605821"/>
                <a:gd name="connsiteX22" fmla="*/ 285976 w 606740"/>
                <a:gd name="connsiteY22" fmla="*/ 109746 h 605821"/>
                <a:gd name="connsiteX23" fmla="*/ 320885 w 606740"/>
                <a:gd name="connsiteY23" fmla="*/ 109746 h 605821"/>
                <a:gd name="connsiteX24" fmla="*/ 333791 w 606740"/>
                <a:gd name="connsiteY24" fmla="*/ 122631 h 605821"/>
                <a:gd name="connsiteX25" fmla="*/ 333791 w 606740"/>
                <a:gd name="connsiteY25" fmla="*/ 151647 h 605821"/>
                <a:gd name="connsiteX26" fmla="*/ 389960 w 606740"/>
                <a:gd name="connsiteY26" fmla="*/ 174915 h 605821"/>
                <a:gd name="connsiteX27" fmla="*/ 410478 w 606740"/>
                <a:gd name="connsiteY27" fmla="*/ 154428 h 605821"/>
                <a:gd name="connsiteX28" fmla="*/ 428675 w 606740"/>
                <a:gd name="connsiteY28" fmla="*/ 154428 h 605821"/>
                <a:gd name="connsiteX29" fmla="*/ 453464 w 606740"/>
                <a:gd name="connsiteY29" fmla="*/ 179087 h 605821"/>
                <a:gd name="connsiteX30" fmla="*/ 453464 w 606740"/>
                <a:gd name="connsiteY30" fmla="*/ 197257 h 605821"/>
                <a:gd name="connsiteX31" fmla="*/ 432946 w 606740"/>
                <a:gd name="connsiteY31" fmla="*/ 217837 h 605821"/>
                <a:gd name="connsiteX32" fmla="*/ 456157 w 606740"/>
                <a:gd name="connsiteY32" fmla="*/ 273922 h 605821"/>
                <a:gd name="connsiteX33" fmla="*/ 485309 w 606740"/>
                <a:gd name="connsiteY33" fmla="*/ 273922 h 605821"/>
                <a:gd name="connsiteX34" fmla="*/ 498121 w 606740"/>
                <a:gd name="connsiteY34" fmla="*/ 286808 h 605821"/>
                <a:gd name="connsiteX35" fmla="*/ 498121 w 606740"/>
                <a:gd name="connsiteY35" fmla="*/ 321664 h 605821"/>
                <a:gd name="connsiteX36" fmla="*/ 485309 w 606740"/>
                <a:gd name="connsiteY36" fmla="*/ 334457 h 605821"/>
                <a:gd name="connsiteX37" fmla="*/ 456157 w 606740"/>
                <a:gd name="connsiteY37" fmla="*/ 334457 h 605821"/>
                <a:gd name="connsiteX38" fmla="*/ 432946 w 606740"/>
                <a:gd name="connsiteY38" fmla="*/ 390634 h 605821"/>
                <a:gd name="connsiteX39" fmla="*/ 453464 w 606740"/>
                <a:gd name="connsiteY39" fmla="*/ 411121 h 605821"/>
                <a:gd name="connsiteX40" fmla="*/ 453464 w 606740"/>
                <a:gd name="connsiteY40" fmla="*/ 429291 h 605821"/>
                <a:gd name="connsiteX41" fmla="*/ 428675 w 606740"/>
                <a:gd name="connsiteY41" fmla="*/ 454042 h 605821"/>
                <a:gd name="connsiteX42" fmla="*/ 410478 w 606740"/>
                <a:gd name="connsiteY42" fmla="*/ 454042 h 605821"/>
                <a:gd name="connsiteX43" fmla="*/ 389960 w 606740"/>
                <a:gd name="connsiteY43" fmla="*/ 433463 h 605821"/>
                <a:gd name="connsiteX44" fmla="*/ 333791 w 606740"/>
                <a:gd name="connsiteY44" fmla="*/ 456731 h 605821"/>
                <a:gd name="connsiteX45" fmla="*/ 333791 w 606740"/>
                <a:gd name="connsiteY45" fmla="*/ 485932 h 605821"/>
                <a:gd name="connsiteX46" fmla="*/ 320885 w 606740"/>
                <a:gd name="connsiteY46" fmla="*/ 498632 h 605821"/>
                <a:gd name="connsiteX47" fmla="*/ 285976 w 606740"/>
                <a:gd name="connsiteY47" fmla="*/ 498632 h 605821"/>
                <a:gd name="connsiteX48" fmla="*/ 273071 w 606740"/>
                <a:gd name="connsiteY48" fmla="*/ 485747 h 605821"/>
                <a:gd name="connsiteX49" fmla="*/ 273071 w 606740"/>
                <a:gd name="connsiteY49" fmla="*/ 456731 h 605821"/>
                <a:gd name="connsiteX50" fmla="*/ 216902 w 606740"/>
                <a:gd name="connsiteY50" fmla="*/ 433463 h 605821"/>
                <a:gd name="connsiteX51" fmla="*/ 196384 w 606740"/>
                <a:gd name="connsiteY51" fmla="*/ 454042 h 605821"/>
                <a:gd name="connsiteX52" fmla="*/ 178187 w 606740"/>
                <a:gd name="connsiteY52" fmla="*/ 454042 h 605821"/>
                <a:gd name="connsiteX53" fmla="*/ 153398 w 606740"/>
                <a:gd name="connsiteY53" fmla="*/ 429291 h 605821"/>
                <a:gd name="connsiteX54" fmla="*/ 153398 w 606740"/>
                <a:gd name="connsiteY54" fmla="*/ 411121 h 605821"/>
                <a:gd name="connsiteX55" fmla="*/ 173916 w 606740"/>
                <a:gd name="connsiteY55" fmla="*/ 390634 h 605821"/>
                <a:gd name="connsiteX56" fmla="*/ 150705 w 606740"/>
                <a:gd name="connsiteY56" fmla="*/ 334457 h 605821"/>
                <a:gd name="connsiteX57" fmla="*/ 121553 w 606740"/>
                <a:gd name="connsiteY57" fmla="*/ 334457 h 605821"/>
                <a:gd name="connsiteX58" fmla="*/ 108741 w 606740"/>
                <a:gd name="connsiteY58" fmla="*/ 321664 h 605821"/>
                <a:gd name="connsiteX59" fmla="*/ 108741 w 606740"/>
                <a:gd name="connsiteY59" fmla="*/ 286808 h 605821"/>
                <a:gd name="connsiteX60" fmla="*/ 121553 w 606740"/>
                <a:gd name="connsiteY60" fmla="*/ 273922 h 605821"/>
                <a:gd name="connsiteX61" fmla="*/ 150705 w 606740"/>
                <a:gd name="connsiteY61" fmla="*/ 273922 h 605821"/>
                <a:gd name="connsiteX62" fmla="*/ 173916 w 606740"/>
                <a:gd name="connsiteY62" fmla="*/ 217837 h 605821"/>
                <a:gd name="connsiteX63" fmla="*/ 153398 w 606740"/>
                <a:gd name="connsiteY63" fmla="*/ 197257 h 605821"/>
                <a:gd name="connsiteX64" fmla="*/ 153398 w 606740"/>
                <a:gd name="connsiteY64" fmla="*/ 179087 h 605821"/>
                <a:gd name="connsiteX65" fmla="*/ 178187 w 606740"/>
                <a:gd name="connsiteY65" fmla="*/ 154428 h 605821"/>
                <a:gd name="connsiteX66" fmla="*/ 196384 w 606740"/>
                <a:gd name="connsiteY66" fmla="*/ 154428 h 605821"/>
                <a:gd name="connsiteX67" fmla="*/ 216902 w 606740"/>
                <a:gd name="connsiteY67" fmla="*/ 174915 h 605821"/>
                <a:gd name="connsiteX68" fmla="*/ 273071 w 606740"/>
                <a:gd name="connsiteY68" fmla="*/ 151647 h 605821"/>
                <a:gd name="connsiteX69" fmla="*/ 273071 w 606740"/>
                <a:gd name="connsiteY69" fmla="*/ 122631 h 605821"/>
                <a:gd name="connsiteX70" fmla="*/ 285976 w 606740"/>
                <a:gd name="connsiteY70" fmla="*/ 109746 h 605821"/>
                <a:gd name="connsiteX71" fmla="*/ 477610 w 606740"/>
                <a:gd name="connsiteY71" fmla="*/ 55270 h 605821"/>
                <a:gd name="connsiteX72" fmla="*/ 589009 w 606740"/>
                <a:gd name="connsiteY72" fmla="*/ 200127 h 605821"/>
                <a:gd name="connsiteX73" fmla="*/ 531917 w 606740"/>
                <a:gd name="connsiteY73" fmla="*/ 220887 h 605821"/>
                <a:gd name="connsiteX74" fmla="*/ 495898 w 606740"/>
                <a:gd name="connsiteY74" fmla="*/ 155919 h 605821"/>
                <a:gd name="connsiteX75" fmla="*/ 442798 w 606740"/>
                <a:gd name="connsiteY75" fmla="*/ 104853 h 605821"/>
                <a:gd name="connsiteX76" fmla="*/ 477610 w 606740"/>
                <a:gd name="connsiteY76" fmla="*/ 55270 h 605821"/>
                <a:gd name="connsiteX77" fmla="*/ 287505 w 606740"/>
                <a:gd name="connsiteY77" fmla="*/ 284 h 605821"/>
                <a:gd name="connsiteX78" fmla="*/ 431931 w 606740"/>
                <a:gd name="connsiteY78" fmla="*/ 28455 h 605821"/>
                <a:gd name="connsiteX79" fmla="*/ 406305 w 606740"/>
                <a:gd name="connsiteY79" fmla="*/ 83337 h 605821"/>
                <a:gd name="connsiteX80" fmla="*/ 60444 w 606740"/>
                <a:gd name="connsiteY80" fmla="*/ 282843 h 605821"/>
                <a:gd name="connsiteX81" fmla="*/ 0 w 606740"/>
                <a:gd name="connsiteY81" fmla="*/ 277559 h 605821"/>
                <a:gd name="connsiteX82" fmla="*/ 148093 w 606740"/>
                <a:gd name="connsiteY82" fmla="*/ 43381 h 605821"/>
                <a:gd name="connsiteX83" fmla="*/ 287505 w 606740"/>
                <a:gd name="connsiteY83" fmla="*/ 284 h 60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6740" h="605821">
                  <a:moveTo>
                    <a:pt x="59406" y="325182"/>
                  </a:moveTo>
                  <a:cubicBezTo>
                    <a:pt x="80950" y="452568"/>
                    <a:pt x="154777" y="526182"/>
                    <a:pt x="281908" y="547227"/>
                  </a:cubicBezTo>
                  <a:cubicBezTo>
                    <a:pt x="280329" y="566233"/>
                    <a:pt x="278565" y="585795"/>
                    <a:pt x="276800" y="605821"/>
                  </a:cubicBezTo>
                  <a:cubicBezTo>
                    <a:pt x="114103" y="592749"/>
                    <a:pt x="6195" y="453774"/>
                    <a:pt x="1552" y="330189"/>
                  </a:cubicBezTo>
                  <a:cubicBezTo>
                    <a:pt x="21053" y="328520"/>
                    <a:pt x="40555" y="326851"/>
                    <a:pt x="59406" y="325182"/>
                  </a:cubicBezTo>
                  <a:close/>
                  <a:moveTo>
                    <a:pt x="602385" y="251442"/>
                  </a:moveTo>
                  <a:cubicBezTo>
                    <a:pt x="635159" y="451925"/>
                    <a:pt x="476953" y="599855"/>
                    <a:pt x="329425" y="605045"/>
                  </a:cubicBezTo>
                  <a:cubicBezTo>
                    <a:pt x="327846" y="585488"/>
                    <a:pt x="326082" y="566116"/>
                    <a:pt x="324318" y="546096"/>
                  </a:cubicBezTo>
                  <a:cubicBezTo>
                    <a:pt x="394880" y="538310"/>
                    <a:pt x="452443" y="507816"/>
                    <a:pt x="495522" y="452203"/>
                  </a:cubicBezTo>
                  <a:cubicBezTo>
                    <a:pt x="538880" y="396220"/>
                    <a:pt x="553457" y="332544"/>
                    <a:pt x="542965" y="261731"/>
                  </a:cubicBezTo>
                  <a:cubicBezTo>
                    <a:pt x="563298" y="258301"/>
                    <a:pt x="582981" y="254779"/>
                    <a:pt x="602385" y="251442"/>
                  </a:cubicBezTo>
                  <a:close/>
                  <a:moveTo>
                    <a:pt x="303431" y="210142"/>
                  </a:moveTo>
                  <a:cubicBezTo>
                    <a:pt x="251346" y="210142"/>
                    <a:pt x="209010" y="252415"/>
                    <a:pt x="209010" y="304421"/>
                  </a:cubicBezTo>
                  <a:cubicBezTo>
                    <a:pt x="209010" y="331768"/>
                    <a:pt x="220708" y="356334"/>
                    <a:pt x="239463" y="373670"/>
                  </a:cubicBezTo>
                  <a:cubicBezTo>
                    <a:pt x="242248" y="349660"/>
                    <a:pt x="258217" y="329821"/>
                    <a:pt x="280035" y="321293"/>
                  </a:cubicBezTo>
                  <a:cubicBezTo>
                    <a:pt x="267687" y="313506"/>
                    <a:pt x="259516" y="299786"/>
                    <a:pt x="259516" y="284026"/>
                  </a:cubicBezTo>
                  <a:cubicBezTo>
                    <a:pt x="259516" y="259831"/>
                    <a:pt x="279199" y="240178"/>
                    <a:pt x="303431" y="240178"/>
                  </a:cubicBezTo>
                  <a:cubicBezTo>
                    <a:pt x="327663" y="240085"/>
                    <a:pt x="347346" y="259831"/>
                    <a:pt x="347346" y="284026"/>
                  </a:cubicBezTo>
                  <a:cubicBezTo>
                    <a:pt x="347346" y="299786"/>
                    <a:pt x="339083" y="313506"/>
                    <a:pt x="326827" y="321293"/>
                  </a:cubicBezTo>
                  <a:cubicBezTo>
                    <a:pt x="348645" y="329821"/>
                    <a:pt x="364614" y="349660"/>
                    <a:pt x="367399" y="373670"/>
                  </a:cubicBezTo>
                  <a:cubicBezTo>
                    <a:pt x="386154" y="356520"/>
                    <a:pt x="397852" y="331861"/>
                    <a:pt x="397852" y="304421"/>
                  </a:cubicBezTo>
                  <a:cubicBezTo>
                    <a:pt x="397852" y="252415"/>
                    <a:pt x="355516" y="210142"/>
                    <a:pt x="303431" y="210142"/>
                  </a:cubicBezTo>
                  <a:close/>
                  <a:moveTo>
                    <a:pt x="285976" y="109746"/>
                  </a:moveTo>
                  <a:lnTo>
                    <a:pt x="320885" y="109746"/>
                  </a:lnTo>
                  <a:cubicBezTo>
                    <a:pt x="327942" y="109746"/>
                    <a:pt x="333791" y="115493"/>
                    <a:pt x="333791" y="122631"/>
                  </a:cubicBezTo>
                  <a:lnTo>
                    <a:pt x="333791" y="151647"/>
                  </a:lnTo>
                  <a:cubicBezTo>
                    <a:pt x="354216" y="155726"/>
                    <a:pt x="373249" y="163791"/>
                    <a:pt x="389960" y="174915"/>
                  </a:cubicBezTo>
                  <a:lnTo>
                    <a:pt x="410478" y="154428"/>
                  </a:lnTo>
                  <a:cubicBezTo>
                    <a:pt x="415492" y="149422"/>
                    <a:pt x="423662" y="149422"/>
                    <a:pt x="428675" y="154428"/>
                  </a:cubicBezTo>
                  <a:lnTo>
                    <a:pt x="453464" y="179087"/>
                  </a:lnTo>
                  <a:cubicBezTo>
                    <a:pt x="458385" y="184093"/>
                    <a:pt x="458385" y="192251"/>
                    <a:pt x="453464" y="197257"/>
                  </a:cubicBezTo>
                  <a:lnTo>
                    <a:pt x="432946" y="217837"/>
                  </a:lnTo>
                  <a:cubicBezTo>
                    <a:pt x="444087" y="234523"/>
                    <a:pt x="452072" y="253527"/>
                    <a:pt x="456157" y="273922"/>
                  </a:cubicBezTo>
                  <a:lnTo>
                    <a:pt x="485309" y="273922"/>
                  </a:lnTo>
                  <a:cubicBezTo>
                    <a:pt x="492365" y="273922"/>
                    <a:pt x="498121" y="279577"/>
                    <a:pt x="498121" y="286808"/>
                  </a:cubicBezTo>
                  <a:lnTo>
                    <a:pt x="498121" y="321664"/>
                  </a:lnTo>
                  <a:cubicBezTo>
                    <a:pt x="498121" y="328709"/>
                    <a:pt x="492458" y="334457"/>
                    <a:pt x="485309" y="334457"/>
                  </a:cubicBezTo>
                  <a:lnTo>
                    <a:pt x="456157" y="334457"/>
                  </a:lnTo>
                  <a:cubicBezTo>
                    <a:pt x="452072" y="354851"/>
                    <a:pt x="444087" y="373948"/>
                    <a:pt x="432946" y="390634"/>
                  </a:cubicBezTo>
                  <a:lnTo>
                    <a:pt x="453464" y="411121"/>
                  </a:lnTo>
                  <a:cubicBezTo>
                    <a:pt x="458385" y="416035"/>
                    <a:pt x="458385" y="424192"/>
                    <a:pt x="453464" y="429291"/>
                  </a:cubicBezTo>
                  <a:lnTo>
                    <a:pt x="428675" y="454042"/>
                  </a:lnTo>
                  <a:cubicBezTo>
                    <a:pt x="423755" y="458956"/>
                    <a:pt x="415585" y="458956"/>
                    <a:pt x="410478" y="454042"/>
                  </a:cubicBezTo>
                  <a:lnTo>
                    <a:pt x="389960" y="433463"/>
                  </a:lnTo>
                  <a:cubicBezTo>
                    <a:pt x="373249" y="444587"/>
                    <a:pt x="354216" y="452652"/>
                    <a:pt x="333791" y="456731"/>
                  </a:cubicBezTo>
                  <a:lnTo>
                    <a:pt x="333791" y="485932"/>
                  </a:lnTo>
                  <a:cubicBezTo>
                    <a:pt x="333791" y="492977"/>
                    <a:pt x="327942" y="498632"/>
                    <a:pt x="320885" y="498632"/>
                  </a:cubicBezTo>
                  <a:lnTo>
                    <a:pt x="285976" y="498632"/>
                  </a:lnTo>
                  <a:cubicBezTo>
                    <a:pt x="278920" y="498632"/>
                    <a:pt x="273071" y="492977"/>
                    <a:pt x="273071" y="485747"/>
                  </a:cubicBezTo>
                  <a:lnTo>
                    <a:pt x="273071" y="456731"/>
                  </a:lnTo>
                  <a:cubicBezTo>
                    <a:pt x="252646" y="452652"/>
                    <a:pt x="233613" y="444587"/>
                    <a:pt x="216902" y="433463"/>
                  </a:cubicBezTo>
                  <a:lnTo>
                    <a:pt x="196384" y="454042"/>
                  </a:lnTo>
                  <a:cubicBezTo>
                    <a:pt x="191370" y="458956"/>
                    <a:pt x="183200" y="458956"/>
                    <a:pt x="178187" y="454042"/>
                  </a:cubicBezTo>
                  <a:lnTo>
                    <a:pt x="153398" y="429291"/>
                  </a:lnTo>
                  <a:cubicBezTo>
                    <a:pt x="148477" y="424378"/>
                    <a:pt x="148477" y="416220"/>
                    <a:pt x="153398" y="411121"/>
                  </a:cubicBezTo>
                  <a:lnTo>
                    <a:pt x="173916" y="390634"/>
                  </a:lnTo>
                  <a:cubicBezTo>
                    <a:pt x="162775" y="373948"/>
                    <a:pt x="154790" y="354851"/>
                    <a:pt x="150705" y="334457"/>
                  </a:cubicBezTo>
                  <a:lnTo>
                    <a:pt x="121553" y="334457"/>
                  </a:lnTo>
                  <a:cubicBezTo>
                    <a:pt x="114497" y="334457"/>
                    <a:pt x="108741" y="328802"/>
                    <a:pt x="108741" y="321664"/>
                  </a:cubicBezTo>
                  <a:lnTo>
                    <a:pt x="108741" y="286808"/>
                  </a:lnTo>
                  <a:cubicBezTo>
                    <a:pt x="108741" y="279762"/>
                    <a:pt x="114404" y="273922"/>
                    <a:pt x="121553" y="273922"/>
                  </a:cubicBezTo>
                  <a:lnTo>
                    <a:pt x="150705" y="273922"/>
                  </a:lnTo>
                  <a:cubicBezTo>
                    <a:pt x="154790" y="253527"/>
                    <a:pt x="162775" y="234523"/>
                    <a:pt x="173916" y="217837"/>
                  </a:cubicBezTo>
                  <a:lnTo>
                    <a:pt x="153398" y="197257"/>
                  </a:lnTo>
                  <a:cubicBezTo>
                    <a:pt x="148292" y="192343"/>
                    <a:pt x="148477" y="184186"/>
                    <a:pt x="153398" y="179087"/>
                  </a:cubicBezTo>
                  <a:lnTo>
                    <a:pt x="178187" y="154428"/>
                  </a:lnTo>
                  <a:cubicBezTo>
                    <a:pt x="183107" y="149422"/>
                    <a:pt x="191277" y="149422"/>
                    <a:pt x="196384" y="154428"/>
                  </a:cubicBezTo>
                  <a:lnTo>
                    <a:pt x="216902" y="174915"/>
                  </a:lnTo>
                  <a:cubicBezTo>
                    <a:pt x="233613" y="163698"/>
                    <a:pt x="252646" y="155726"/>
                    <a:pt x="273071" y="151647"/>
                  </a:cubicBezTo>
                  <a:lnTo>
                    <a:pt x="273071" y="122631"/>
                  </a:lnTo>
                  <a:cubicBezTo>
                    <a:pt x="273071" y="115586"/>
                    <a:pt x="278828" y="109746"/>
                    <a:pt x="285976" y="109746"/>
                  </a:cubicBezTo>
                  <a:close/>
                  <a:moveTo>
                    <a:pt x="477610" y="55270"/>
                  </a:moveTo>
                  <a:cubicBezTo>
                    <a:pt x="529689" y="92619"/>
                    <a:pt x="566451" y="140349"/>
                    <a:pt x="589009" y="200127"/>
                  </a:cubicBezTo>
                  <a:cubicBezTo>
                    <a:pt x="569422" y="207263"/>
                    <a:pt x="550855" y="213936"/>
                    <a:pt x="531917" y="220887"/>
                  </a:cubicBezTo>
                  <a:cubicBezTo>
                    <a:pt x="522820" y="197068"/>
                    <a:pt x="511123" y="175567"/>
                    <a:pt x="495898" y="155919"/>
                  </a:cubicBezTo>
                  <a:cubicBezTo>
                    <a:pt x="480860" y="136364"/>
                    <a:pt x="462850" y="119682"/>
                    <a:pt x="442798" y="104853"/>
                  </a:cubicBezTo>
                  <a:cubicBezTo>
                    <a:pt x="454588" y="88078"/>
                    <a:pt x="466006" y="71859"/>
                    <a:pt x="477610" y="55270"/>
                  </a:cubicBezTo>
                  <a:close/>
                  <a:moveTo>
                    <a:pt x="287505" y="284"/>
                  </a:moveTo>
                  <a:cubicBezTo>
                    <a:pt x="334882" y="-1837"/>
                    <a:pt x="383093" y="7920"/>
                    <a:pt x="431931" y="28455"/>
                  </a:cubicBezTo>
                  <a:cubicBezTo>
                    <a:pt x="423018" y="47460"/>
                    <a:pt x="414754" y="65445"/>
                    <a:pt x="406305" y="83337"/>
                  </a:cubicBezTo>
                  <a:cubicBezTo>
                    <a:pt x="242241" y="9635"/>
                    <a:pt x="71215" y="128208"/>
                    <a:pt x="60444" y="282843"/>
                  </a:cubicBezTo>
                  <a:cubicBezTo>
                    <a:pt x="40760" y="281082"/>
                    <a:pt x="20891" y="279413"/>
                    <a:pt x="0" y="277559"/>
                  </a:cubicBezTo>
                  <a:cubicBezTo>
                    <a:pt x="12256" y="175210"/>
                    <a:pt x="60073" y="95667"/>
                    <a:pt x="148093" y="43381"/>
                  </a:cubicBezTo>
                  <a:cubicBezTo>
                    <a:pt x="193589" y="16403"/>
                    <a:pt x="240129" y="2404"/>
                    <a:pt x="287505" y="284"/>
                  </a:cubicBezTo>
                  <a:close/>
                </a:path>
              </a:pathLst>
            </a:custGeom>
            <a:solidFill>
              <a:srgbClr val="FFFFFF"/>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cxnSp>
          <p:nvCxnSpPr>
            <p:cNvPr id="17" name="直接连接符 16"/>
            <p:cNvCxnSpPr/>
            <p:nvPr/>
          </p:nvCxnSpPr>
          <p:spPr>
            <a:xfrm flipH="1">
              <a:off x="669925" y="3564000"/>
              <a:ext cx="317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69925" y="2198688"/>
              <a:ext cx="475107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0" name="ïšļíḓé"/>
            <p:cNvGrpSpPr/>
            <p:nvPr/>
          </p:nvGrpSpPr>
          <p:grpSpPr>
            <a:xfrm>
              <a:off x="672464" y="2450779"/>
              <a:ext cx="2888298" cy="1007905"/>
              <a:chOff x="8660495" y="1781570"/>
              <a:chExt cx="2295505" cy="1007905"/>
            </a:xfrm>
          </p:grpSpPr>
          <p:sp>
            <p:nvSpPr>
              <p:cNvPr id="34" name="ïś1iḓé"/>
              <p:cNvSpPr txBox="1"/>
              <p:nvPr/>
            </p:nvSpPr>
            <p:spPr>
              <a:xfrm>
                <a:off x="8661000" y="1781570"/>
                <a:ext cx="2295000" cy="392512"/>
              </a:xfrm>
              <a:prstGeom prst="rect">
                <a:avLst/>
              </a:prstGeom>
              <a:noFill/>
              <a:ln>
                <a:noFill/>
              </a:ln>
            </p:spPr>
            <p:txBody>
              <a:bodyPr wrap="none" lIns="91440" tIns="45720" rIns="91440" bIns="45720" anchor="t" anchorCtr="0">
                <a:noAutofit/>
              </a:bodyPr>
              <a:lstStyle/>
              <a:p>
                <a:pPr>
                  <a:buSzPct val="25000"/>
                </a:pPr>
                <a:r>
                  <a:rPr lang="en-US" altLang="zh-CN" sz="1900" b="1" dirty="0"/>
                  <a:t>                      </a:t>
                </a:r>
                <a:r>
                  <a:rPr lang="zh-CN" altLang="de-DE" sz="1900" b="1" dirty="0"/>
                  <a:t>功能二</a:t>
                </a:r>
              </a:p>
            </p:txBody>
          </p:sp>
          <p:sp>
            <p:nvSpPr>
              <p:cNvPr id="35" name="iṧḷîďé"/>
              <p:cNvSpPr txBox="1"/>
              <p:nvPr/>
            </p:nvSpPr>
            <p:spPr>
              <a:xfrm>
                <a:off x="8660495" y="2164557"/>
                <a:ext cx="2295000" cy="624918"/>
              </a:xfrm>
              <a:prstGeom prst="rect">
                <a:avLst/>
              </a:prstGeom>
              <a:noFill/>
              <a:ln>
                <a:noFill/>
              </a:ln>
            </p:spPr>
            <p:txBody>
              <a:bodyPr lIns="91440" tIns="45720" rIns="91440" bIns="45720" anchor="t" anchorCtr="0">
                <a:normAutofit/>
              </a:bodyPr>
              <a:lstStyle/>
              <a:p>
                <a:pPr algn="l">
                  <a:lnSpc>
                    <a:spcPct val="150000"/>
                  </a:lnSpc>
                  <a:buSzPct val="25000"/>
                </a:pPr>
                <a:r>
                  <a:rPr lang="en-US" altLang="zh-CN" sz="2000" b="1" dirty="0">
                    <a:sym typeface="+mn-ea"/>
                  </a:rPr>
                  <a:t>                     </a:t>
                </a:r>
                <a:r>
                  <a:rPr lang="zh-CN" altLang="en-US" sz="2000" b="1" dirty="0">
                    <a:sym typeface="+mn-ea"/>
                  </a:rPr>
                  <a:t>导航</a:t>
                </a:r>
                <a:endParaRPr lang="zh-CN" altLang="en-US" sz="2000" b="1" dirty="0"/>
              </a:p>
            </p:txBody>
          </p:sp>
        </p:grpSp>
        <p:grpSp>
          <p:nvGrpSpPr>
            <p:cNvPr id="21" name="iSľíḍè"/>
            <p:cNvGrpSpPr/>
            <p:nvPr/>
          </p:nvGrpSpPr>
          <p:grpSpPr>
            <a:xfrm>
              <a:off x="2829668" y="1130300"/>
              <a:ext cx="2887663" cy="1017430"/>
              <a:chOff x="8661000" y="1781570"/>
              <a:chExt cx="2295000" cy="1017430"/>
            </a:xfrm>
          </p:grpSpPr>
          <p:sp>
            <p:nvSpPr>
              <p:cNvPr id="32" name="íṡ1iḍé"/>
              <p:cNvSpPr txBox="1"/>
              <p:nvPr/>
            </p:nvSpPr>
            <p:spPr>
              <a:xfrm>
                <a:off x="8661000" y="1781570"/>
                <a:ext cx="2295000" cy="392512"/>
              </a:xfrm>
              <a:prstGeom prst="rect">
                <a:avLst/>
              </a:prstGeom>
              <a:noFill/>
              <a:ln>
                <a:noFill/>
              </a:ln>
            </p:spPr>
            <p:txBody>
              <a:bodyPr wrap="none" lIns="91440" tIns="45720" rIns="91440" bIns="45720" anchor="t" anchorCtr="0">
                <a:noAutofit/>
              </a:bodyPr>
              <a:lstStyle/>
              <a:p>
                <a:pPr>
                  <a:buSzPct val="25000"/>
                </a:pPr>
                <a:r>
                  <a:rPr lang="en-US" altLang="zh-CN" sz="1900" b="1" dirty="0"/>
                  <a:t>                        </a:t>
                </a:r>
                <a:r>
                  <a:rPr lang="zh-CN" altLang="de-DE" sz="1900" b="1" dirty="0"/>
                  <a:t>功能一</a:t>
                </a:r>
              </a:p>
            </p:txBody>
          </p:sp>
          <p:sp>
            <p:nvSpPr>
              <p:cNvPr id="33" name="ïsľíḑe"/>
              <p:cNvSpPr txBox="1"/>
              <p:nvPr/>
            </p:nvSpPr>
            <p:spPr>
              <a:xfrm>
                <a:off x="8661000" y="2174082"/>
                <a:ext cx="2295000" cy="624918"/>
              </a:xfrm>
              <a:prstGeom prst="rect">
                <a:avLst/>
              </a:prstGeom>
              <a:noFill/>
              <a:ln>
                <a:noFill/>
              </a:ln>
            </p:spPr>
            <p:txBody>
              <a:bodyPr lIns="91440" tIns="45720" rIns="91440" bIns="45720" anchor="t" anchorCtr="0">
                <a:normAutofit/>
              </a:bodyPr>
              <a:lstStyle/>
              <a:p>
                <a:pPr>
                  <a:lnSpc>
                    <a:spcPct val="150000"/>
                  </a:lnSpc>
                  <a:buSzPct val="25000"/>
                </a:pPr>
                <a:r>
                  <a:rPr lang="en-US" altLang="zh-CN" sz="2000" b="1" dirty="0">
                    <a:sym typeface="+mn-ea"/>
                  </a:rPr>
                  <a:t>                       </a:t>
                </a:r>
                <a:r>
                  <a:rPr lang="zh-CN" altLang="en-US" sz="2000" b="1" dirty="0">
                    <a:sym typeface="+mn-ea"/>
                  </a:rPr>
                  <a:t>定位</a:t>
                </a:r>
                <a:endParaRPr lang="zh-CN" altLang="en-US" sz="2000" b="1" dirty="0"/>
              </a:p>
              <a:p>
                <a:pPr>
                  <a:lnSpc>
                    <a:spcPct val="150000"/>
                  </a:lnSpc>
                  <a:buSzPct val="25000"/>
                </a:pPr>
                <a:endParaRPr lang="zh-CN" altLang="en-US" sz="2000" b="1" dirty="0"/>
              </a:p>
            </p:txBody>
          </p:sp>
        </p:grpSp>
        <p:sp>
          <p:nvSpPr>
            <p:cNvPr id="30" name="íṣḷíḋè"/>
            <p:cNvSpPr txBox="1"/>
            <p:nvPr/>
          </p:nvSpPr>
          <p:spPr>
            <a:xfrm>
              <a:off x="8631239" y="2222658"/>
              <a:ext cx="2887663" cy="392512"/>
            </a:xfrm>
            <a:prstGeom prst="rect">
              <a:avLst/>
            </a:prstGeom>
            <a:noFill/>
            <a:ln>
              <a:noFill/>
            </a:ln>
          </p:spPr>
          <p:txBody>
            <a:bodyPr wrap="none" lIns="91440" tIns="45720" rIns="91440" bIns="45720" anchor="t" anchorCtr="0">
              <a:noAutofit/>
            </a:bodyPr>
            <a:lstStyle/>
            <a:p>
              <a:pPr algn="r">
                <a:buSzPct val="25000"/>
              </a:pPr>
              <a:endParaRPr lang="zh-CN" altLang="de-DE" sz="1900" b="1" dirty="0"/>
            </a:p>
          </p:txBody>
        </p:sp>
        <p:grpSp>
          <p:nvGrpSpPr>
            <p:cNvPr id="23" name="íṩḷïḑè"/>
            <p:cNvGrpSpPr/>
            <p:nvPr/>
          </p:nvGrpSpPr>
          <p:grpSpPr>
            <a:xfrm>
              <a:off x="3730563" y="4891087"/>
              <a:ext cx="2887663" cy="1017430"/>
              <a:chOff x="8661000" y="1781570"/>
              <a:chExt cx="2295000" cy="1017430"/>
            </a:xfrm>
          </p:grpSpPr>
          <p:sp>
            <p:nvSpPr>
              <p:cNvPr id="28" name="îšḻîde"/>
              <p:cNvSpPr txBox="1"/>
              <p:nvPr/>
            </p:nvSpPr>
            <p:spPr>
              <a:xfrm>
                <a:off x="8661000" y="1781570"/>
                <a:ext cx="2295000" cy="392512"/>
              </a:xfrm>
              <a:prstGeom prst="rect">
                <a:avLst/>
              </a:prstGeom>
              <a:noFill/>
              <a:ln>
                <a:noFill/>
              </a:ln>
            </p:spPr>
            <p:txBody>
              <a:bodyPr wrap="none" lIns="91440" tIns="45720" rIns="91440" bIns="45720" anchor="t" anchorCtr="0">
                <a:noAutofit/>
              </a:bodyPr>
              <a:lstStyle/>
              <a:p>
                <a:pPr algn="ctr">
                  <a:buSzPct val="25000"/>
                </a:pPr>
                <a:r>
                  <a:rPr lang="zh-CN" altLang="de-DE" sz="1900" b="1" dirty="0"/>
                  <a:t>算法二</a:t>
                </a:r>
              </a:p>
            </p:txBody>
          </p:sp>
          <p:sp>
            <p:nvSpPr>
              <p:cNvPr id="29" name="íşḷïḓe"/>
              <p:cNvSpPr txBox="1"/>
              <p:nvPr/>
            </p:nvSpPr>
            <p:spPr>
              <a:xfrm>
                <a:off x="8661000" y="2174082"/>
                <a:ext cx="2295000" cy="624918"/>
              </a:xfrm>
              <a:prstGeom prst="rect">
                <a:avLst/>
              </a:prstGeom>
              <a:noFill/>
              <a:ln>
                <a:noFill/>
              </a:ln>
            </p:spPr>
            <p:txBody>
              <a:bodyPr lIns="91440" tIns="45720" rIns="91440" bIns="45720" anchor="t" anchorCtr="0">
                <a:normAutofit fontScale="92500"/>
              </a:bodyPr>
              <a:lstStyle/>
              <a:p>
                <a:pPr algn="ctr">
                  <a:lnSpc>
                    <a:spcPct val="150000"/>
                  </a:lnSpc>
                  <a:buSzPct val="25000"/>
                </a:pPr>
                <a:r>
                  <a:rPr lang="en-US" altLang="zh-CN" sz="2000" b="1" dirty="0"/>
                  <a:t>Floyd</a:t>
                </a:r>
                <a:r>
                  <a:rPr lang="zh-CN" altLang="en-US" sz="2000" b="1" dirty="0"/>
                  <a:t>算法实现导航功能</a:t>
                </a:r>
              </a:p>
            </p:txBody>
          </p:sp>
        </p:grpSp>
        <p:grpSp>
          <p:nvGrpSpPr>
            <p:cNvPr id="24" name="iṧľïḍe"/>
            <p:cNvGrpSpPr/>
            <p:nvPr/>
          </p:nvGrpSpPr>
          <p:grpSpPr>
            <a:xfrm>
              <a:off x="7576528" y="3610038"/>
              <a:ext cx="3943985" cy="998220"/>
              <a:chOff x="8661000" y="1781570"/>
              <a:chExt cx="2295938" cy="998220"/>
            </a:xfrm>
          </p:grpSpPr>
          <p:sp>
            <p:nvSpPr>
              <p:cNvPr id="26" name="îšľidé"/>
              <p:cNvSpPr txBox="1"/>
              <p:nvPr/>
            </p:nvSpPr>
            <p:spPr>
              <a:xfrm>
                <a:off x="8661000" y="1781570"/>
                <a:ext cx="2295000" cy="392512"/>
              </a:xfrm>
              <a:prstGeom prst="rect">
                <a:avLst/>
              </a:prstGeom>
              <a:noFill/>
              <a:ln>
                <a:noFill/>
              </a:ln>
            </p:spPr>
            <p:txBody>
              <a:bodyPr wrap="none" lIns="91440" tIns="45720" rIns="91440" bIns="45720" anchor="t" anchorCtr="0">
                <a:noAutofit/>
              </a:bodyPr>
              <a:lstStyle/>
              <a:p>
                <a:pPr>
                  <a:buSzPct val="25000"/>
                </a:pPr>
                <a:r>
                  <a:rPr lang="zh-CN" altLang="de-DE" sz="1900" b="1" dirty="0"/>
                  <a:t>算法一</a:t>
                </a:r>
              </a:p>
            </p:txBody>
          </p:sp>
          <p:sp>
            <p:nvSpPr>
              <p:cNvPr id="27" name="ïŝḷïḓe"/>
              <p:cNvSpPr txBox="1"/>
              <p:nvPr/>
            </p:nvSpPr>
            <p:spPr>
              <a:xfrm>
                <a:off x="8661000" y="2174000"/>
                <a:ext cx="2295938" cy="605790"/>
              </a:xfrm>
              <a:prstGeom prst="rect">
                <a:avLst/>
              </a:prstGeom>
              <a:noFill/>
              <a:ln>
                <a:noFill/>
              </a:ln>
            </p:spPr>
            <p:txBody>
              <a:bodyPr lIns="91440" tIns="45720" rIns="91440" bIns="45720" anchor="t" anchorCtr="0">
                <a:normAutofit/>
              </a:bodyPr>
              <a:lstStyle/>
              <a:p>
                <a:pPr>
                  <a:lnSpc>
                    <a:spcPct val="150000"/>
                  </a:lnSpc>
                  <a:buSzPct val="25000"/>
                </a:pPr>
                <a:r>
                  <a:rPr lang="zh-CN" altLang="en-US" sz="2000" b="1" dirty="0"/>
                  <a:t>计算余弦值和</a:t>
                </a:r>
                <a:r>
                  <a:rPr lang="en-US" altLang="zh-CN" sz="2000" b="1" dirty="0"/>
                  <a:t>KNN</a:t>
                </a:r>
                <a:r>
                  <a:rPr lang="zh-CN" altLang="en-US" sz="2000" b="1" dirty="0"/>
                  <a:t>实现定位算法</a:t>
                </a:r>
              </a:p>
            </p:txBody>
          </p:sp>
        </p:grpSp>
        <p:cxnSp>
          <p:nvCxnSpPr>
            <p:cNvPr id="25" name="直接连接符 24"/>
            <p:cNvCxnSpPr/>
            <p:nvPr/>
          </p:nvCxnSpPr>
          <p:spPr>
            <a:xfrm>
              <a:off x="6861000" y="4693761"/>
              <a:ext cx="465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3"/>
          <a:srcRect l="17839" r="38216" b="38333"/>
          <a:stretch>
            <a:fillRect/>
          </a:stretch>
        </p:blipFill>
        <p:spPr>
          <a:xfrm>
            <a:off x="7793355" y="0"/>
            <a:ext cx="4398645" cy="4229100"/>
          </a:xfrm>
          <a:prstGeom prst="rect">
            <a:avLst/>
          </a:prstGeom>
          <a:noFill/>
          <a:ln w="9525">
            <a:noFill/>
          </a:ln>
        </p:spPr>
      </p:pic>
      <p:sp>
        <p:nvSpPr>
          <p:cNvPr id="3" name="直角三角形 2"/>
          <p:cNvSpPr/>
          <p:nvPr/>
        </p:nvSpPr>
        <p:spPr>
          <a:xfrm>
            <a:off x="7787640" y="1838960"/>
            <a:ext cx="4423410" cy="2393315"/>
          </a:xfrm>
          <a:prstGeom prst="rtTriangl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椭圆形标注 7"/>
          <p:cNvSpPr/>
          <p:nvPr/>
        </p:nvSpPr>
        <p:spPr>
          <a:xfrm flipH="1">
            <a:off x="6898640" y="2445509"/>
            <a:ext cx="1497548" cy="1497548"/>
          </a:xfrm>
          <a:prstGeom prst="wedgeEllipseCallout">
            <a:avLst>
              <a:gd name="adj1" fmla="val -70492"/>
              <a:gd name="adj2" fmla="val -37329"/>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b="1" dirty="0">
              <a:solidFill>
                <a:schemeClr val="tx1"/>
              </a:solidFill>
            </a:endParaRPr>
          </a:p>
        </p:txBody>
      </p:sp>
      <p:grpSp>
        <p:nvGrpSpPr>
          <p:cNvPr id="11" name="组合 10"/>
          <p:cNvGrpSpPr/>
          <p:nvPr/>
        </p:nvGrpSpPr>
        <p:grpSpPr>
          <a:xfrm>
            <a:off x="6526017" y="-1496194"/>
            <a:ext cx="5654810" cy="7972675"/>
            <a:chOff x="6526017" y="-1496194"/>
            <a:chExt cx="5654810" cy="7972675"/>
          </a:xfrm>
        </p:grpSpPr>
        <p:grpSp>
          <p:nvGrpSpPr>
            <p:cNvPr id="12" name="组合 11"/>
            <p:cNvGrpSpPr/>
            <p:nvPr/>
          </p:nvGrpSpPr>
          <p:grpSpPr>
            <a:xfrm>
              <a:off x="7209398" y="-1169319"/>
              <a:ext cx="4971429" cy="7645800"/>
              <a:chOff x="7209398" y="-1169319"/>
              <a:chExt cx="4971429" cy="7645800"/>
            </a:xfrm>
          </p:grpSpPr>
          <p:sp>
            <p:nvSpPr>
              <p:cNvPr id="14" name="Freeform 5"/>
              <p:cNvSpPr/>
              <p:nvPr/>
            </p:nvSpPr>
            <p:spPr bwMode="auto">
              <a:xfrm rot="19914900" flipV="1">
                <a:off x="9661372" y="3621907"/>
                <a:ext cx="2519455" cy="2854574"/>
              </a:xfrm>
              <a:custGeom>
                <a:avLst/>
                <a:gdLst>
                  <a:gd name="T0" fmla="*/ 972 w 1248"/>
                  <a:gd name="T1" fmla="*/ 0 h 1414"/>
                  <a:gd name="T2" fmla="*/ 1248 w 1248"/>
                  <a:gd name="T3" fmla="*/ 514 h 1414"/>
                  <a:gd name="T4" fmla="*/ 763 w 1248"/>
                  <a:gd name="T5" fmla="*/ 1414 h 1414"/>
                  <a:gd name="T6" fmla="*/ 0 w 1248"/>
                  <a:gd name="T7" fmla="*/ 0 h 1414"/>
                  <a:gd name="T8" fmla="*/ 972 w 1248"/>
                  <a:gd name="T9" fmla="*/ 0 h 1414"/>
                </a:gdLst>
                <a:ahLst/>
                <a:cxnLst>
                  <a:cxn ang="0">
                    <a:pos x="T0" y="T1"/>
                  </a:cxn>
                  <a:cxn ang="0">
                    <a:pos x="T2" y="T3"/>
                  </a:cxn>
                  <a:cxn ang="0">
                    <a:pos x="T4" y="T5"/>
                  </a:cxn>
                  <a:cxn ang="0">
                    <a:pos x="T6" y="T7"/>
                  </a:cxn>
                  <a:cxn ang="0">
                    <a:pos x="T8" y="T9"/>
                  </a:cxn>
                </a:cxnLst>
                <a:rect l="0" t="0" r="r" b="b"/>
                <a:pathLst>
                  <a:path w="1248" h="1414">
                    <a:moveTo>
                      <a:pt x="972" y="0"/>
                    </a:moveTo>
                    <a:lnTo>
                      <a:pt x="1248" y="514"/>
                    </a:lnTo>
                    <a:lnTo>
                      <a:pt x="763" y="1414"/>
                    </a:lnTo>
                    <a:lnTo>
                      <a:pt x="0" y="0"/>
                    </a:lnTo>
                    <a:lnTo>
                      <a:pt x="972"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任意多边形: 形状 14"/>
              <p:cNvSpPr/>
              <p:nvPr/>
            </p:nvSpPr>
            <p:spPr bwMode="auto">
              <a:xfrm rot="19914900" flipV="1">
                <a:off x="7411312" y="-465397"/>
                <a:ext cx="1522280" cy="1818559"/>
              </a:xfrm>
              <a:custGeom>
                <a:avLst/>
                <a:gdLst>
                  <a:gd name="connsiteX0" fmla="*/ 0 w 1522280"/>
                  <a:gd name="connsiteY0" fmla="*/ 1818559 h 1818559"/>
                  <a:gd name="connsiteX1" fmla="*/ 1522280 w 1522280"/>
                  <a:gd name="connsiteY1" fmla="*/ 1006249 h 1818559"/>
                  <a:gd name="connsiteX2" fmla="*/ 980016 w 1522280"/>
                  <a:gd name="connsiteY2" fmla="*/ 0 h 1818559"/>
                </a:gdLst>
                <a:ahLst/>
                <a:cxnLst>
                  <a:cxn ang="0">
                    <a:pos x="connsiteX0" y="connsiteY0"/>
                  </a:cxn>
                  <a:cxn ang="0">
                    <a:pos x="connsiteX1" y="connsiteY1"/>
                  </a:cxn>
                  <a:cxn ang="0">
                    <a:pos x="connsiteX2" y="connsiteY2"/>
                  </a:cxn>
                </a:cxnLst>
                <a:rect l="l" t="t" r="r" b="b"/>
                <a:pathLst>
                  <a:path w="1522280" h="1818559">
                    <a:moveTo>
                      <a:pt x="0" y="1818559"/>
                    </a:moveTo>
                    <a:lnTo>
                      <a:pt x="1522280" y="1006249"/>
                    </a:lnTo>
                    <a:lnTo>
                      <a:pt x="980016" y="0"/>
                    </a:lnTo>
                    <a:close/>
                  </a:path>
                </a:pathLst>
              </a:custGeom>
              <a:solidFill>
                <a:srgbClr val="AF1B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6" name="任意多边形: 形状 15"/>
              <p:cNvSpPr/>
              <p:nvPr/>
            </p:nvSpPr>
            <p:spPr bwMode="auto">
              <a:xfrm rot="19914900" flipV="1">
                <a:off x="7209398" y="-1169319"/>
                <a:ext cx="3497354" cy="5878157"/>
              </a:xfrm>
              <a:custGeom>
                <a:avLst/>
                <a:gdLst>
                  <a:gd name="connsiteX0" fmla="*/ 0 w 3497354"/>
                  <a:gd name="connsiteY0" fmla="*/ 5878157 h 5878157"/>
                  <a:gd name="connsiteX1" fmla="*/ 926596 w 3497354"/>
                  <a:gd name="connsiteY1" fmla="*/ 5383712 h 5878157"/>
                  <a:gd name="connsiteX2" fmla="*/ 3497354 w 3497354"/>
                  <a:gd name="connsiteY2" fmla="*/ 613713 h 5878157"/>
                  <a:gd name="connsiteX3" fmla="*/ 3168290 w 3497354"/>
                  <a:gd name="connsiteY3" fmla="*/ 0 h 5878157"/>
                </a:gdLst>
                <a:ahLst/>
                <a:cxnLst>
                  <a:cxn ang="0">
                    <a:pos x="connsiteX0" y="connsiteY0"/>
                  </a:cxn>
                  <a:cxn ang="0">
                    <a:pos x="connsiteX1" y="connsiteY1"/>
                  </a:cxn>
                  <a:cxn ang="0">
                    <a:pos x="connsiteX2" y="connsiteY2"/>
                  </a:cxn>
                  <a:cxn ang="0">
                    <a:pos x="connsiteX3" y="connsiteY3"/>
                  </a:cxn>
                </a:cxnLst>
                <a:rect l="l" t="t" r="r" b="b"/>
                <a:pathLst>
                  <a:path w="3497354" h="5878157">
                    <a:moveTo>
                      <a:pt x="0" y="5878157"/>
                    </a:moveTo>
                    <a:lnTo>
                      <a:pt x="926596" y="5383712"/>
                    </a:lnTo>
                    <a:lnTo>
                      <a:pt x="3497354" y="613713"/>
                    </a:lnTo>
                    <a:lnTo>
                      <a:pt x="3168290" y="0"/>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grpSp>
        <p:sp>
          <p:nvSpPr>
            <p:cNvPr id="13" name="任意多边形: 形状 12"/>
            <p:cNvSpPr/>
            <p:nvPr userDrawn="1"/>
          </p:nvSpPr>
          <p:spPr bwMode="auto">
            <a:xfrm rot="19914900" flipV="1">
              <a:off x="6526017" y="-1496194"/>
              <a:ext cx="4446237" cy="7636409"/>
            </a:xfrm>
            <a:custGeom>
              <a:avLst/>
              <a:gdLst>
                <a:gd name="connsiteX0" fmla="*/ 0 w 4446237"/>
                <a:gd name="connsiteY0" fmla="*/ 7636409 h 7636409"/>
                <a:gd name="connsiteX1" fmla="*/ 926656 w 4446237"/>
                <a:gd name="connsiteY1" fmla="*/ 7141933 h 7636409"/>
                <a:gd name="connsiteX2" fmla="*/ 4446237 w 4446237"/>
                <a:gd name="connsiteY2" fmla="*/ 611694 h 7636409"/>
                <a:gd name="connsiteX3" fmla="*/ 4115155 w 4446237"/>
                <a:gd name="connsiteY3" fmla="*/ 0 h 7636409"/>
              </a:gdLst>
              <a:ahLst/>
              <a:cxnLst>
                <a:cxn ang="0">
                  <a:pos x="connsiteX0" y="connsiteY0"/>
                </a:cxn>
                <a:cxn ang="0">
                  <a:pos x="connsiteX1" y="connsiteY1"/>
                </a:cxn>
                <a:cxn ang="0">
                  <a:pos x="connsiteX2" y="connsiteY2"/>
                </a:cxn>
                <a:cxn ang="0">
                  <a:pos x="connsiteX3" y="connsiteY3"/>
                </a:cxn>
              </a:cxnLst>
              <a:rect l="l" t="t" r="r" b="b"/>
              <a:pathLst>
                <a:path w="4446237" h="7636409">
                  <a:moveTo>
                    <a:pt x="0" y="7636409"/>
                  </a:moveTo>
                  <a:lnTo>
                    <a:pt x="926656" y="7141933"/>
                  </a:lnTo>
                  <a:lnTo>
                    <a:pt x="4446237" y="611694"/>
                  </a:lnTo>
                  <a:lnTo>
                    <a:pt x="4115155" y="0"/>
                  </a:ln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17" name="标题 4"/>
          <p:cNvSpPr txBox="1"/>
          <p:nvPr/>
        </p:nvSpPr>
        <p:spPr>
          <a:xfrm>
            <a:off x="1146399" y="3047707"/>
            <a:ext cx="5419185" cy="8953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zh-CN" altLang="en-US" sz="4000" dirty="0">
                <a:solidFill>
                  <a:schemeClr val="tx1"/>
                </a:solidFill>
                <a:sym typeface="+mn-ea"/>
              </a:rPr>
              <a:t>项目综述</a:t>
            </a:r>
          </a:p>
        </p:txBody>
      </p:sp>
      <p:sp>
        <p:nvSpPr>
          <p:cNvPr id="19" name="文本框 18"/>
          <p:cNvSpPr txBox="1"/>
          <p:nvPr/>
        </p:nvSpPr>
        <p:spPr>
          <a:xfrm>
            <a:off x="7191675" y="2798035"/>
            <a:ext cx="911477" cy="792495"/>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系统框架图及系统功能框图</a:t>
            </a:r>
          </a:p>
        </p:txBody>
      </p:sp>
      <p:pic>
        <p:nvPicPr>
          <p:cNvPr id="4" name="图片 3"/>
          <p:cNvPicPr>
            <a:picLocks noChangeAspect="1"/>
          </p:cNvPicPr>
          <p:nvPr/>
        </p:nvPicPr>
        <p:blipFill>
          <a:blip r:embed="rId3"/>
          <a:stretch>
            <a:fillRect/>
          </a:stretch>
        </p:blipFill>
        <p:spPr>
          <a:xfrm>
            <a:off x="335915" y="1028700"/>
            <a:ext cx="5492115" cy="5285105"/>
          </a:xfrm>
          <a:prstGeom prst="rect">
            <a:avLst/>
          </a:prstGeom>
        </p:spPr>
      </p:pic>
      <p:pic>
        <p:nvPicPr>
          <p:cNvPr id="6" name="图片 5"/>
          <p:cNvPicPr>
            <a:picLocks noChangeAspect="1"/>
          </p:cNvPicPr>
          <p:nvPr/>
        </p:nvPicPr>
        <p:blipFill>
          <a:blip r:embed="rId4"/>
          <a:srcRect l="6615" t="7593" r="13350" b="4772"/>
          <a:stretch>
            <a:fillRect/>
          </a:stretch>
        </p:blipFill>
        <p:spPr>
          <a:xfrm>
            <a:off x="5728970" y="1689100"/>
            <a:ext cx="5938520" cy="396494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97c95cba-48de-49d4-a575-f917a691c4f7"/>
  <p:tag name="KSO_WPP_MARK_KEY" val="e70ac8e0-9b05-4695-b646-add2509aa609"/>
  <p:tag name="COMMONDATA" val="eyJoZGlkIjoiYmZmYTUzMjkzOTcyMzMyYWVlYzA4MTJjODZhNjcxNDgifQ=="/>
</p:tagLst>
</file>

<file path=ppt/tags/tag10.xml><?xml version="1.0" encoding="utf-8"?>
<p:tagLst xmlns:a="http://schemas.openxmlformats.org/drawingml/2006/main" xmlns:r="http://schemas.openxmlformats.org/officeDocument/2006/relationships" xmlns:p="http://schemas.openxmlformats.org/presentationml/2006/main">
  <p:tag name="ISLIDE.DIAGRAM" val="3c2f1681-f979-4de5-8036-c0bce5db0ca5"/>
</p:tagLst>
</file>

<file path=ppt/tags/tag11.xml><?xml version="1.0" encoding="utf-8"?>
<p:tagLst xmlns:a="http://schemas.openxmlformats.org/drawingml/2006/main" xmlns:r="http://schemas.openxmlformats.org/officeDocument/2006/relationships" xmlns:p="http://schemas.openxmlformats.org/presentationml/2006/main">
  <p:tag name="ISLIDE.DIAGRAM" val="6b724148-1469-474b-af26-c2bcadae53f8"/>
</p:tagLst>
</file>

<file path=ppt/tags/tag12.xml><?xml version="1.0" encoding="utf-8"?>
<p:tagLst xmlns:a="http://schemas.openxmlformats.org/drawingml/2006/main" xmlns:r="http://schemas.openxmlformats.org/officeDocument/2006/relationships" xmlns:p="http://schemas.openxmlformats.org/presentationml/2006/main">
  <p:tag name="ISLIDE.DIAGRAM" val="5a2720cb-c9d2-4d88-bf40-ce0d5a3981a8"/>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9929}"/>
</p:tagLst>
</file>

<file path=ppt/tags/tag2.xml><?xml version="1.0" encoding="utf-8"?>
<p:tagLst xmlns:a="http://schemas.openxmlformats.org/drawingml/2006/main" xmlns:r="http://schemas.openxmlformats.org/officeDocument/2006/relationships" xmlns:p="http://schemas.openxmlformats.org/presentationml/2006/main">
  <p:tag name="ISLIDE.DIAGRAM" val="1a0afefe-8d8e-4304-8fde-5df01c78f0d9"/>
</p:tagLst>
</file>

<file path=ppt/tags/tag3.xml><?xml version="1.0" encoding="utf-8"?>
<p:tagLst xmlns:a="http://schemas.openxmlformats.org/drawingml/2006/main" xmlns:r="http://schemas.openxmlformats.org/officeDocument/2006/relationships" xmlns:p="http://schemas.openxmlformats.org/presentationml/2006/main">
  <p:tag name="ISLIDE.DIAGRAM" val="3c2f1681-f979-4de5-8036-c0bce5db0ca5"/>
</p:tagLst>
</file>

<file path=ppt/tags/tag4.xml><?xml version="1.0" encoding="utf-8"?>
<p:tagLst xmlns:a="http://schemas.openxmlformats.org/drawingml/2006/main" xmlns:r="http://schemas.openxmlformats.org/officeDocument/2006/relationships" xmlns:p="http://schemas.openxmlformats.org/presentationml/2006/main">
  <p:tag name="ISLIDE.DIAGRAM" val="3f20ab61-be3d-415b-a707-85c5e9afb3f0"/>
</p:tagLst>
</file>

<file path=ppt/tags/tag5.xml><?xml version="1.0" encoding="utf-8"?>
<p:tagLst xmlns:a="http://schemas.openxmlformats.org/drawingml/2006/main" xmlns:r="http://schemas.openxmlformats.org/officeDocument/2006/relationships" xmlns:p="http://schemas.openxmlformats.org/presentationml/2006/main">
  <p:tag name="ISLIDE.DIAGRAM" val="abbe63a9-a36b-45a0-a0ee-f026c626143c"/>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50,&quot;width&quot;:5940}"/>
</p:tagLst>
</file>

<file path=ppt/tags/tag7.xml><?xml version="1.0" encoding="utf-8"?>
<p:tagLst xmlns:a="http://schemas.openxmlformats.org/drawingml/2006/main" xmlns:r="http://schemas.openxmlformats.org/officeDocument/2006/relationships" xmlns:p="http://schemas.openxmlformats.org/presentationml/2006/main">
  <p:tag name="ISLIDE.DIAGRAM" val="691ff9ac-1baf-47b6-971e-90b8fed2e25e"/>
</p:tagLst>
</file>

<file path=ppt/tags/tag8.xml><?xml version="1.0" encoding="utf-8"?>
<p:tagLst xmlns:a="http://schemas.openxmlformats.org/drawingml/2006/main" xmlns:r="http://schemas.openxmlformats.org/officeDocument/2006/relationships" xmlns:p="http://schemas.openxmlformats.org/presentationml/2006/main">
  <p:tag name="ISLIDE.DIAGRAM" val="3c2f1681-f979-4de5-8036-c0bce5db0ca5"/>
</p:tagLst>
</file>

<file path=ppt/tags/tag9.xml><?xml version="1.0" encoding="utf-8"?>
<p:tagLst xmlns:a="http://schemas.openxmlformats.org/drawingml/2006/main" xmlns:r="http://schemas.openxmlformats.org/officeDocument/2006/relationships" xmlns:p="http://schemas.openxmlformats.org/presentationml/2006/main">
  <p:tag name="ISLIDE.DIAGRAM" val="691ff9ac-1baf-47b6-971e-90b8fed2e25e"/>
</p:tagLst>
</file>

<file path=ppt/theme/theme1.xml><?xml version="1.0" encoding="utf-8"?>
<a:theme xmlns:a="http://schemas.openxmlformats.org/drawingml/2006/main" name="主题5">
  <a:themeElements>
    <a:clrScheme name="自定义 47">
      <a:dk1>
        <a:srgbClr val="000000"/>
      </a:dk1>
      <a:lt1>
        <a:srgbClr val="FFFFFF"/>
      </a:lt1>
      <a:dk2>
        <a:srgbClr val="778495"/>
      </a:dk2>
      <a:lt2>
        <a:srgbClr val="F0F0F0"/>
      </a:lt2>
      <a:accent1>
        <a:srgbClr val="DD2431"/>
      </a:accent1>
      <a:accent2>
        <a:srgbClr val="AF1B2D"/>
      </a:accent2>
      <a:accent3>
        <a:srgbClr val="778495"/>
      </a:accent3>
      <a:accent4>
        <a:srgbClr val="586270"/>
      </a:accent4>
      <a:accent5>
        <a:srgbClr val="3A414B"/>
      </a:accent5>
      <a:accent6>
        <a:srgbClr val="2C3138"/>
      </a:accent6>
      <a:hlink>
        <a:srgbClr val="DD2431"/>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272</TotalTime>
  <Words>815</Words>
  <Application>Microsoft Office PowerPoint</Application>
  <PresentationFormat>宽屏</PresentationFormat>
  <Paragraphs>162</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微软雅黑</vt:lpstr>
      <vt:lpstr>Arial</vt:lpstr>
      <vt:lpstr>Impact</vt:lpstr>
      <vt:lpstr>主题5</vt:lpstr>
      <vt:lpstr>PowerPoint 演示文稿</vt:lpstr>
      <vt:lpstr>目录</vt:lpstr>
      <vt:lpstr>PowerPoint 演示文稿</vt:lpstr>
      <vt:lpstr>项目意义</vt:lpstr>
      <vt:lpstr>市场现有产品及对比</vt:lpstr>
      <vt:lpstr>技术挑战</vt:lpstr>
      <vt:lpstr>核心贡献</vt:lpstr>
      <vt:lpstr>PowerPoint 演示文稿</vt:lpstr>
      <vt:lpstr>系统框架图及系统功能框图</vt:lpstr>
      <vt:lpstr>PowerPoint 演示文稿</vt:lpstr>
      <vt:lpstr>关键功能一</vt:lpstr>
      <vt:lpstr>关键功能二</vt:lpstr>
      <vt:lpstr>核心算法一</vt:lpstr>
      <vt:lpstr>核心算法一</vt:lpstr>
      <vt:lpstr>核心算法二</vt:lpstr>
      <vt:lpstr>核心算法二</vt:lpstr>
      <vt:lpstr>PowerPoint 演示文稿</vt:lpstr>
      <vt:lpstr>工作量</vt:lpstr>
      <vt:lpstr>创新性及感想</vt:lpstr>
      <vt:lpstr>PowerPoint 演示文稿</vt:lpstr>
      <vt:lpstr>Demo演示</vt:lpstr>
      <vt:lpstr>Thanks. </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韩 熔</cp:lastModifiedBy>
  <cp:revision>28</cp:revision>
  <cp:lastPrinted>2017-08-31T16:00:00Z</cp:lastPrinted>
  <dcterms:created xsi:type="dcterms:W3CDTF">2017-08-31T16:00:00Z</dcterms:created>
  <dcterms:modified xsi:type="dcterms:W3CDTF">2022-07-15T09:39:36Z</dcterms:modified>
  <cp:category>work report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ICV">
    <vt:lpwstr>842804E166144CB3A450E00FCFBDE4D1</vt:lpwstr>
  </property>
  <property fmtid="{D5CDD505-2E9C-101B-9397-08002B2CF9AE}" pid="4" name="KSOProductBuildVer">
    <vt:lpwstr>2052-11.1.0.11830</vt:lpwstr>
  </property>
</Properties>
</file>